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4" r:id="rId4"/>
    <p:sldId id="281" r:id="rId5"/>
    <p:sldId id="277" r:id="rId6"/>
    <p:sldId id="273" r:id="rId7"/>
    <p:sldId id="279" r:id="rId8"/>
    <p:sldId id="272" r:id="rId9"/>
    <p:sldId id="282" r:id="rId10"/>
    <p:sldId id="278" r:id="rId11"/>
    <p:sldId id="267" r:id="rId12"/>
    <p:sldId id="283" r:id="rId13"/>
    <p:sldId id="288" r:id="rId14"/>
    <p:sldId id="285" r:id="rId15"/>
    <p:sldId id="287" r:id="rId16"/>
    <p:sldId id="286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1082"/>
        <p:guide orient="horz" pos="3790"/>
        <p:guide orient="horz" pos="797"/>
        <p:guide orient="horz" pos="4004"/>
        <p:guide pos="2880"/>
        <p:guide pos="1122"/>
        <p:guide pos="53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11-1-2015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68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 userDrawn="1"/>
        </p:nvGrpSpPr>
        <p:grpSpPr bwMode="ltGray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9144000" cy="6858000"/>
            </a:xfrm>
            <a:prstGeom prst="rect">
              <a:avLst/>
            </a:prstGeom>
            <a:solidFill>
              <a:srgbClr val="5C2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ltGray">
            <a:xfrm>
              <a:off x="1021117" y="4962525"/>
              <a:ext cx="7111294" cy="1385888"/>
            </a:xfrm>
            <a:custGeom>
              <a:avLst/>
              <a:gdLst>
                <a:gd name="T0" fmla="*/ 813 w 3185"/>
                <a:gd name="T1" fmla="*/ 103 h 621"/>
                <a:gd name="T2" fmla="*/ 832 w 3185"/>
                <a:gd name="T3" fmla="*/ 209 h 621"/>
                <a:gd name="T4" fmla="*/ 980 w 3185"/>
                <a:gd name="T5" fmla="*/ 211 h 621"/>
                <a:gd name="T6" fmla="*/ 1110 w 3185"/>
                <a:gd name="T7" fmla="*/ 199 h 621"/>
                <a:gd name="T8" fmla="*/ 1183 w 3185"/>
                <a:gd name="T9" fmla="*/ 134 h 621"/>
                <a:gd name="T10" fmla="*/ 1583 w 3185"/>
                <a:gd name="T11" fmla="*/ 5 h 621"/>
                <a:gd name="T12" fmla="*/ 1889 w 3185"/>
                <a:gd name="T13" fmla="*/ 137 h 621"/>
                <a:gd name="T14" fmla="*/ 2549 w 3185"/>
                <a:gd name="T15" fmla="*/ 348 h 621"/>
                <a:gd name="T16" fmla="*/ 2568 w 3185"/>
                <a:gd name="T17" fmla="*/ 316 h 621"/>
                <a:gd name="T18" fmla="*/ 2669 w 3185"/>
                <a:gd name="T19" fmla="*/ 230 h 621"/>
                <a:gd name="T20" fmla="*/ 2722 w 3185"/>
                <a:gd name="T21" fmla="*/ 157 h 621"/>
                <a:gd name="T22" fmla="*/ 2846 w 3185"/>
                <a:gd name="T23" fmla="*/ 316 h 621"/>
                <a:gd name="T24" fmla="*/ 2993 w 3185"/>
                <a:gd name="T25" fmla="*/ 309 h 621"/>
                <a:gd name="T26" fmla="*/ 3121 w 3185"/>
                <a:gd name="T27" fmla="*/ 226 h 621"/>
                <a:gd name="T28" fmla="*/ 93 w 3185"/>
                <a:gd name="T29" fmla="*/ 434 h 621"/>
                <a:gd name="T30" fmla="*/ 269 w 3185"/>
                <a:gd name="T31" fmla="*/ 332 h 621"/>
                <a:gd name="T32" fmla="*/ 314 w 3185"/>
                <a:gd name="T33" fmla="*/ 277 h 621"/>
                <a:gd name="T34" fmla="*/ 450 w 3185"/>
                <a:gd name="T35" fmla="*/ 447 h 621"/>
                <a:gd name="T36" fmla="*/ 630 w 3185"/>
                <a:gd name="T37" fmla="*/ 478 h 621"/>
                <a:gd name="T38" fmla="*/ 796 w 3185"/>
                <a:gd name="T39" fmla="*/ 332 h 621"/>
                <a:gd name="T40" fmla="*/ 884 w 3185"/>
                <a:gd name="T41" fmla="*/ 367 h 621"/>
                <a:gd name="T42" fmla="*/ 1182 w 3185"/>
                <a:gd name="T43" fmla="*/ 450 h 621"/>
                <a:gd name="T44" fmla="*/ 1274 w 3185"/>
                <a:gd name="T45" fmla="*/ 76 h 621"/>
                <a:gd name="T46" fmla="*/ 920 w 3185"/>
                <a:gd name="T47" fmla="*/ 512 h 621"/>
                <a:gd name="T48" fmla="*/ 1228 w 3185"/>
                <a:gd name="T49" fmla="*/ 619 h 621"/>
                <a:gd name="T50" fmla="*/ 1121 w 3185"/>
                <a:gd name="T51" fmla="*/ 405 h 621"/>
                <a:gd name="T52" fmla="*/ 920 w 3185"/>
                <a:gd name="T53" fmla="*/ 506 h 621"/>
                <a:gd name="T54" fmla="*/ 1224 w 3185"/>
                <a:gd name="T55" fmla="*/ 503 h 621"/>
                <a:gd name="T56" fmla="*/ 1204 w 3185"/>
                <a:gd name="T57" fmla="*/ 467 h 621"/>
                <a:gd name="T58" fmla="*/ 1292 w 3185"/>
                <a:gd name="T59" fmla="*/ 146 h 621"/>
                <a:gd name="T60" fmla="*/ 1370 w 3185"/>
                <a:gd name="T61" fmla="*/ 332 h 621"/>
                <a:gd name="T62" fmla="*/ 1856 w 3185"/>
                <a:gd name="T63" fmla="*/ 249 h 621"/>
                <a:gd name="T64" fmla="*/ 1521 w 3185"/>
                <a:gd name="T65" fmla="*/ 211 h 621"/>
                <a:gd name="T66" fmla="*/ 1592 w 3185"/>
                <a:gd name="T67" fmla="*/ 418 h 621"/>
                <a:gd name="T68" fmla="*/ 1693 w 3185"/>
                <a:gd name="T69" fmla="*/ 367 h 621"/>
                <a:gd name="T70" fmla="*/ 1867 w 3185"/>
                <a:gd name="T71" fmla="*/ 619 h 621"/>
                <a:gd name="T72" fmla="*/ 1514 w 3185"/>
                <a:gd name="T73" fmla="*/ 311 h 621"/>
                <a:gd name="T74" fmla="*/ 1823 w 3185"/>
                <a:gd name="T75" fmla="*/ 478 h 621"/>
                <a:gd name="T76" fmla="*/ 1772 w 3185"/>
                <a:gd name="T77" fmla="*/ 164 h 621"/>
                <a:gd name="T78" fmla="*/ 1852 w 3185"/>
                <a:gd name="T79" fmla="*/ 249 h 621"/>
                <a:gd name="T80" fmla="*/ 1584 w 3185"/>
                <a:gd name="T81" fmla="*/ 61 h 621"/>
                <a:gd name="T82" fmla="*/ 1659 w 3185"/>
                <a:gd name="T83" fmla="*/ 327 h 621"/>
                <a:gd name="T84" fmla="*/ 1684 w 3185"/>
                <a:gd name="T85" fmla="*/ 479 h 621"/>
                <a:gd name="T86" fmla="*/ 1761 w 3185"/>
                <a:gd name="T87" fmla="*/ 365 h 621"/>
                <a:gd name="T88" fmla="*/ 2036 w 3185"/>
                <a:gd name="T89" fmla="*/ 374 h 621"/>
                <a:gd name="T90" fmla="*/ 2231 w 3185"/>
                <a:gd name="T91" fmla="*/ 193 h 621"/>
                <a:gd name="T92" fmla="*/ 2228 w 3185"/>
                <a:gd name="T93" fmla="*/ 326 h 621"/>
                <a:gd name="T94" fmla="*/ 2286 w 3185"/>
                <a:gd name="T95" fmla="*/ 464 h 621"/>
                <a:gd name="T96" fmla="*/ 2284 w 3185"/>
                <a:gd name="T97" fmla="*/ 557 h 621"/>
                <a:gd name="T98" fmla="*/ 970 w 3185"/>
                <a:gd name="T99" fmla="*/ 579 h 621"/>
                <a:gd name="T100" fmla="*/ 2064 w 3185"/>
                <a:gd name="T101" fmla="*/ 337 h 621"/>
                <a:gd name="T102" fmla="*/ 1914 w 3185"/>
                <a:gd name="T103" fmla="*/ 348 h 621"/>
                <a:gd name="T104" fmla="*/ 2172 w 3185"/>
                <a:gd name="T105" fmla="*/ 464 h 621"/>
                <a:gd name="T106" fmla="*/ 1914 w 3185"/>
                <a:gd name="T107" fmla="*/ 306 h 621"/>
                <a:gd name="T108" fmla="*/ 1966 w 3185"/>
                <a:gd name="T109" fmla="*/ 468 h 621"/>
                <a:gd name="T110" fmla="*/ 2072 w 3185"/>
                <a:gd name="T111" fmla="*/ 400 h 621"/>
                <a:gd name="T112" fmla="*/ 2468 w 3185"/>
                <a:gd name="T113" fmla="*/ 210 h 621"/>
                <a:gd name="T114" fmla="*/ 2436 w 3185"/>
                <a:gd name="T115" fmla="*/ 300 h 621"/>
                <a:gd name="T116" fmla="*/ 2408 w 3185"/>
                <a:gd name="T117" fmla="*/ 330 h 621"/>
                <a:gd name="T118" fmla="*/ 2406 w 3185"/>
                <a:gd name="T119" fmla="*/ 503 h 621"/>
                <a:gd name="T120" fmla="*/ 2564 w 3185"/>
                <a:gd name="T121" fmla="*/ 557 h 621"/>
                <a:gd name="T122" fmla="*/ 2572 w 3185"/>
                <a:gd name="T123" fmla="*/ 525 h 621"/>
                <a:gd name="T124" fmla="*/ 2737 w 3185"/>
                <a:gd name="T125" fmla="*/ 61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85" h="621">
                  <a:moveTo>
                    <a:pt x="740" y="211"/>
                  </a:moveTo>
                  <a:cubicBezTo>
                    <a:pt x="764" y="211"/>
                    <a:pt x="764" y="211"/>
                    <a:pt x="764" y="211"/>
                  </a:cubicBezTo>
                  <a:cubicBezTo>
                    <a:pt x="764" y="175"/>
                    <a:pt x="764" y="175"/>
                    <a:pt x="764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3" y="175"/>
                    <a:pt x="740" y="174"/>
                    <a:pt x="739" y="173"/>
                  </a:cubicBezTo>
                  <a:cubicBezTo>
                    <a:pt x="737" y="171"/>
                    <a:pt x="736" y="168"/>
                    <a:pt x="736" y="164"/>
                  </a:cubicBezTo>
                  <a:cubicBezTo>
                    <a:pt x="736" y="2"/>
                    <a:pt x="736" y="2"/>
                    <a:pt x="736" y="2"/>
                  </a:cubicBezTo>
                  <a:cubicBezTo>
                    <a:pt x="694" y="2"/>
                    <a:pt x="694" y="2"/>
                    <a:pt x="694" y="2"/>
                  </a:cubicBezTo>
                  <a:cubicBezTo>
                    <a:pt x="694" y="166"/>
                    <a:pt x="694" y="166"/>
                    <a:pt x="694" y="166"/>
                  </a:cubicBezTo>
                  <a:cubicBezTo>
                    <a:pt x="694" y="177"/>
                    <a:pt x="698" y="189"/>
                    <a:pt x="705" y="197"/>
                  </a:cubicBezTo>
                  <a:cubicBezTo>
                    <a:pt x="713" y="206"/>
                    <a:pt x="724" y="211"/>
                    <a:pt x="740" y="211"/>
                  </a:cubicBezTo>
                  <a:moveTo>
                    <a:pt x="699" y="6"/>
                  </a:moveTo>
                  <a:cubicBezTo>
                    <a:pt x="732" y="6"/>
                    <a:pt x="732" y="6"/>
                    <a:pt x="732" y="6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32" y="169"/>
                    <a:pt x="733" y="173"/>
                    <a:pt x="736" y="175"/>
                  </a:cubicBezTo>
                  <a:cubicBezTo>
                    <a:pt x="738" y="178"/>
                    <a:pt x="742" y="180"/>
                    <a:pt x="747" y="180"/>
                  </a:cubicBezTo>
                  <a:cubicBezTo>
                    <a:pt x="760" y="180"/>
                    <a:pt x="760" y="180"/>
                    <a:pt x="760" y="180"/>
                  </a:cubicBezTo>
                  <a:cubicBezTo>
                    <a:pt x="760" y="207"/>
                    <a:pt x="760" y="207"/>
                    <a:pt x="760" y="207"/>
                  </a:cubicBezTo>
                  <a:cubicBezTo>
                    <a:pt x="740" y="207"/>
                    <a:pt x="740" y="207"/>
                    <a:pt x="740" y="207"/>
                  </a:cubicBezTo>
                  <a:cubicBezTo>
                    <a:pt x="711" y="207"/>
                    <a:pt x="699" y="187"/>
                    <a:pt x="699" y="166"/>
                  </a:cubicBezTo>
                  <a:lnTo>
                    <a:pt x="699" y="6"/>
                  </a:lnTo>
                  <a:close/>
                  <a:moveTo>
                    <a:pt x="867" y="211"/>
                  </a:moveTo>
                  <a:cubicBezTo>
                    <a:pt x="908" y="211"/>
                    <a:pt x="908" y="211"/>
                    <a:pt x="908" y="211"/>
                  </a:cubicBezTo>
                  <a:cubicBezTo>
                    <a:pt x="908" y="110"/>
                    <a:pt x="908" y="110"/>
                    <a:pt x="908" y="110"/>
                  </a:cubicBezTo>
                  <a:cubicBezTo>
                    <a:pt x="908" y="92"/>
                    <a:pt x="902" y="78"/>
                    <a:pt x="891" y="69"/>
                  </a:cubicBezTo>
                  <a:cubicBezTo>
                    <a:pt x="879" y="60"/>
                    <a:pt x="863" y="55"/>
                    <a:pt x="841" y="55"/>
                  </a:cubicBezTo>
                  <a:cubicBezTo>
                    <a:pt x="816" y="55"/>
                    <a:pt x="801" y="60"/>
                    <a:pt x="786" y="76"/>
                  </a:cubicBezTo>
                  <a:cubicBezTo>
                    <a:pt x="784" y="78"/>
                    <a:pt x="784" y="78"/>
                    <a:pt x="784" y="78"/>
                  </a:cubicBezTo>
                  <a:cubicBezTo>
                    <a:pt x="811" y="104"/>
                    <a:pt x="811" y="104"/>
                    <a:pt x="811" y="104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20" y="94"/>
                    <a:pt x="826" y="91"/>
                    <a:pt x="840" y="91"/>
                  </a:cubicBezTo>
                  <a:cubicBezTo>
                    <a:pt x="850" y="91"/>
                    <a:pt x="856" y="93"/>
                    <a:pt x="860" y="96"/>
                  </a:cubicBezTo>
                  <a:cubicBezTo>
                    <a:pt x="864" y="99"/>
                    <a:pt x="866" y="105"/>
                    <a:pt x="866" y="113"/>
                  </a:cubicBezTo>
                  <a:cubicBezTo>
                    <a:pt x="866" y="118"/>
                    <a:pt x="866" y="118"/>
                    <a:pt x="866" y="118"/>
                  </a:cubicBezTo>
                  <a:cubicBezTo>
                    <a:pt x="833" y="118"/>
                    <a:pt x="833" y="118"/>
                    <a:pt x="833" y="118"/>
                  </a:cubicBezTo>
                  <a:cubicBezTo>
                    <a:pt x="815" y="118"/>
                    <a:pt x="801" y="123"/>
                    <a:pt x="792" y="131"/>
                  </a:cubicBezTo>
                  <a:cubicBezTo>
                    <a:pt x="783" y="140"/>
                    <a:pt x="779" y="151"/>
                    <a:pt x="779" y="164"/>
                  </a:cubicBezTo>
                  <a:cubicBezTo>
                    <a:pt x="779" y="177"/>
                    <a:pt x="784" y="190"/>
                    <a:pt x="792" y="199"/>
                  </a:cubicBezTo>
                  <a:cubicBezTo>
                    <a:pt x="801" y="208"/>
                    <a:pt x="815" y="213"/>
                    <a:pt x="832" y="213"/>
                  </a:cubicBezTo>
                  <a:cubicBezTo>
                    <a:pt x="832" y="213"/>
                    <a:pt x="832" y="213"/>
                    <a:pt x="832" y="213"/>
                  </a:cubicBezTo>
                  <a:cubicBezTo>
                    <a:pt x="848" y="213"/>
                    <a:pt x="858" y="209"/>
                    <a:pt x="867" y="201"/>
                  </a:cubicBezTo>
                  <a:lnTo>
                    <a:pt x="867" y="211"/>
                  </a:lnTo>
                  <a:close/>
                  <a:moveTo>
                    <a:pt x="832" y="209"/>
                  </a:moveTo>
                  <a:cubicBezTo>
                    <a:pt x="815" y="209"/>
                    <a:pt x="803" y="204"/>
                    <a:pt x="795" y="196"/>
                  </a:cubicBezTo>
                  <a:cubicBezTo>
                    <a:pt x="787" y="188"/>
                    <a:pt x="783" y="176"/>
                    <a:pt x="783" y="164"/>
                  </a:cubicBezTo>
                  <a:cubicBezTo>
                    <a:pt x="783" y="141"/>
                    <a:pt x="798" y="122"/>
                    <a:pt x="833" y="122"/>
                  </a:cubicBezTo>
                  <a:cubicBezTo>
                    <a:pt x="870" y="122"/>
                    <a:pt x="870" y="122"/>
                    <a:pt x="870" y="122"/>
                  </a:cubicBezTo>
                  <a:cubicBezTo>
                    <a:pt x="870" y="113"/>
                    <a:pt x="870" y="113"/>
                    <a:pt x="870" y="113"/>
                  </a:cubicBezTo>
                  <a:cubicBezTo>
                    <a:pt x="870" y="104"/>
                    <a:pt x="868" y="97"/>
                    <a:pt x="863" y="93"/>
                  </a:cubicBezTo>
                  <a:cubicBezTo>
                    <a:pt x="858" y="89"/>
                    <a:pt x="850" y="87"/>
                    <a:pt x="840" y="87"/>
                  </a:cubicBezTo>
                  <a:cubicBezTo>
                    <a:pt x="826" y="87"/>
                    <a:pt x="818" y="90"/>
                    <a:pt x="811" y="98"/>
                  </a:cubicBezTo>
                  <a:cubicBezTo>
                    <a:pt x="790" y="78"/>
                    <a:pt x="790" y="78"/>
                    <a:pt x="790" y="78"/>
                  </a:cubicBezTo>
                  <a:cubicBezTo>
                    <a:pt x="804" y="63"/>
                    <a:pt x="817" y="59"/>
                    <a:pt x="841" y="59"/>
                  </a:cubicBezTo>
                  <a:cubicBezTo>
                    <a:pt x="862" y="59"/>
                    <a:pt x="878" y="64"/>
                    <a:pt x="888" y="72"/>
                  </a:cubicBezTo>
                  <a:cubicBezTo>
                    <a:pt x="898" y="80"/>
                    <a:pt x="903" y="93"/>
                    <a:pt x="904" y="110"/>
                  </a:cubicBezTo>
                  <a:cubicBezTo>
                    <a:pt x="904" y="207"/>
                    <a:pt x="904" y="207"/>
                    <a:pt x="904" y="207"/>
                  </a:cubicBezTo>
                  <a:cubicBezTo>
                    <a:pt x="871" y="207"/>
                    <a:pt x="871" y="207"/>
                    <a:pt x="871" y="207"/>
                  </a:cubicBezTo>
                  <a:cubicBezTo>
                    <a:pt x="871" y="191"/>
                    <a:pt x="871" y="191"/>
                    <a:pt x="871" y="191"/>
                  </a:cubicBezTo>
                  <a:cubicBezTo>
                    <a:pt x="867" y="195"/>
                    <a:pt x="867" y="195"/>
                    <a:pt x="867" y="195"/>
                  </a:cubicBezTo>
                  <a:cubicBezTo>
                    <a:pt x="858" y="205"/>
                    <a:pt x="849" y="209"/>
                    <a:pt x="832" y="209"/>
                  </a:cubicBezTo>
                  <a:moveTo>
                    <a:pt x="870" y="144"/>
                  </a:moveTo>
                  <a:cubicBezTo>
                    <a:pt x="838" y="144"/>
                    <a:pt x="838" y="144"/>
                    <a:pt x="838" y="144"/>
                  </a:cubicBezTo>
                  <a:cubicBezTo>
                    <a:pt x="831" y="144"/>
                    <a:pt x="825" y="145"/>
                    <a:pt x="821" y="149"/>
                  </a:cubicBezTo>
                  <a:cubicBezTo>
                    <a:pt x="817" y="152"/>
                    <a:pt x="815" y="157"/>
                    <a:pt x="815" y="163"/>
                  </a:cubicBezTo>
                  <a:cubicBezTo>
                    <a:pt x="815" y="168"/>
                    <a:pt x="817" y="173"/>
                    <a:pt x="821" y="177"/>
                  </a:cubicBezTo>
                  <a:cubicBezTo>
                    <a:pt x="825" y="180"/>
                    <a:pt x="831" y="182"/>
                    <a:pt x="839" y="182"/>
                  </a:cubicBezTo>
                  <a:cubicBezTo>
                    <a:pt x="839" y="182"/>
                    <a:pt x="839" y="182"/>
                    <a:pt x="839" y="182"/>
                  </a:cubicBezTo>
                  <a:cubicBezTo>
                    <a:pt x="850" y="182"/>
                    <a:pt x="857" y="181"/>
                    <a:pt x="864" y="174"/>
                  </a:cubicBezTo>
                  <a:cubicBezTo>
                    <a:pt x="869" y="170"/>
                    <a:pt x="870" y="163"/>
                    <a:pt x="870" y="154"/>
                  </a:cubicBezTo>
                  <a:lnTo>
                    <a:pt x="870" y="144"/>
                  </a:lnTo>
                  <a:close/>
                  <a:moveTo>
                    <a:pt x="866" y="154"/>
                  </a:moveTo>
                  <a:cubicBezTo>
                    <a:pt x="866" y="163"/>
                    <a:pt x="865" y="168"/>
                    <a:pt x="861" y="171"/>
                  </a:cubicBezTo>
                  <a:cubicBezTo>
                    <a:pt x="855" y="177"/>
                    <a:pt x="849" y="178"/>
                    <a:pt x="839" y="178"/>
                  </a:cubicBezTo>
                  <a:cubicBezTo>
                    <a:pt x="825" y="178"/>
                    <a:pt x="819" y="172"/>
                    <a:pt x="819" y="163"/>
                  </a:cubicBezTo>
                  <a:cubicBezTo>
                    <a:pt x="819" y="153"/>
                    <a:pt x="825" y="148"/>
                    <a:pt x="838" y="148"/>
                  </a:cubicBezTo>
                  <a:cubicBezTo>
                    <a:pt x="866" y="148"/>
                    <a:pt x="866" y="148"/>
                    <a:pt x="866" y="148"/>
                  </a:cubicBezTo>
                  <a:lnTo>
                    <a:pt x="866" y="154"/>
                  </a:lnTo>
                  <a:close/>
                  <a:moveTo>
                    <a:pt x="980" y="118"/>
                  </a:moveTo>
                  <a:cubicBezTo>
                    <a:pt x="980" y="99"/>
                    <a:pt x="992" y="93"/>
                    <a:pt x="1003" y="93"/>
                  </a:cubicBezTo>
                  <a:cubicBezTo>
                    <a:pt x="1014" y="93"/>
                    <a:pt x="1025" y="99"/>
                    <a:pt x="1026" y="118"/>
                  </a:cubicBezTo>
                  <a:cubicBezTo>
                    <a:pt x="1026" y="211"/>
                    <a:pt x="1026" y="211"/>
                    <a:pt x="1026" y="211"/>
                  </a:cubicBezTo>
                  <a:cubicBezTo>
                    <a:pt x="1067" y="211"/>
                    <a:pt x="1067" y="211"/>
                    <a:pt x="1067" y="211"/>
                  </a:cubicBezTo>
                  <a:cubicBezTo>
                    <a:pt x="1067" y="113"/>
                    <a:pt x="1067" y="113"/>
                    <a:pt x="1067" y="113"/>
                  </a:cubicBezTo>
                  <a:cubicBezTo>
                    <a:pt x="1067" y="96"/>
                    <a:pt x="1064" y="81"/>
                    <a:pt x="1051" y="69"/>
                  </a:cubicBezTo>
                  <a:cubicBezTo>
                    <a:pt x="1043" y="60"/>
                    <a:pt x="1030" y="55"/>
                    <a:pt x="1014" y="55"/>
                  </a:cubicBezTo>
                  <a:cubicBezTo>
                    <a:pt x="1002" y="55"/>
                    <a:pt x="989" y="59"/>
                    <a:pt x="979" y="68"/>
                  </a:cubicBezTo>
                  <a:cubicBezTo>
                    <a:pt x="979" y="57"/>
                    <a:pt x="979" y="57"/>
                    <a:pt x="979" y="57"/>
                  </a:cubicBezTo>
                  <a:cubicBezTo>
                    <a:pt x="938" y="57"/>
                    <a:pt x="938" y="57"/>
                    <a:pt x="938" y="57"/>
                  </a:cubicBezTo>
                  <a:cubicBezTo>
                    <a:pt x="938" y="211"/>
                    <a:pt x="938" y="211"/>
                    <a:pt x="938" y="211"/>
                  </a:cubicBezTo>
                  <a:cubicBezTo>
                    <a:pt x="980" y="211"/>
                    <a:pt x="980" y="211"/>
                    <a:pt x="980" y="211"/>
                  </a:cubicBezTo>
                  <a:lnTo>
                    <a:pt x="980" y="118"/>
                  </a:lnTo>
                  <a:close/>
                  <a:moveTo>
                    <a:pt x="976" y="207"/>
                  </a:moveTo>
                  <a:cubicBezTo>
                    <a:pt x="942" y="207"/>
                    <a:pt x="942" y="207"/>
                    <a:pt x="942" y="207"/>
                  </a:cubicBezTo>
                  <a:cubicBezTo>
                    <a:pt x="942" y="61"/>
                    <a:pt x="942" y="61"/>
                    <a:pt x="942" y="61"/>
                  </a:cubicBezTo>
                  <a:cubicBezTo>
                    <a:pt x="975" y="61"/>
                    <a:pt x="975" y="61"/>
                    <a:pt x="975" y="61"/>
                  </a:cubicBezTo>
                  <a:cubicBezTo>
                    <a:pt x="975" y="78"/>
                    <a:pt x="975" y="78"/>
                    <a:pt x="975" y="78"/>
                  </a:cubicBezTo>
                  <a:cubicBezTo>
                    <a:pt x="978" y="74"/>
                    <a:pt x="978" y="74"/>
                    <a:pt x="978" y="74"/>
                  </a:cubicBezTo>
                  <a:cubicBezTo>
                    <a:pt x="988" y="64"/>
                    <a:pt x="1001" y="59"/>
                    <a:pt x="1014" y="59"/>
                  </a:cubicBezTo>
                  <a:cubicBezTo>
                    <a:pt x="1029" y="59"/>
                    <a:pt x="1041" y="64"/>
                    <a:pt x="1048" y="72"/>
                  </a:cubicBezTo>
                  <a:cubicBezTo>
                    <a:pt x="1060" y="83"/>
                    <a:pt x="1063" y="97"/>
                    <a:pt x="1063" y="113"/>
                  </a:cubicBezTo>
                  <a:cubicBezTo>
                    <a:pt x="1063" y="207"/>
                    <a:pt x="1063" y="207"/>
                    <a:pt x="1063" y="207"/>
                  </a:cubicBezTo>
                  <a:cubicBezTo>
                    <a:pt x="1030" y="207"/>
                    <a:pt x="1030" y="207"/>
                    <a:pt x="1030" y="207"/>
                  </a:cubicBezTo>
                  <a:cubicBezTo>
                    <a:pt x="1030" y="118"/>
                    <a:pt x="1030" y="118"/>
                    <a:pt x="1030" y="118"/>
                  </a:cubicBezTo>
                  <a:cubicBezTo>
                    <a:pt x="1030" y="108"/>
                    <a:pt x="1026" y="100"/>
                    <a:pt x="1021" y="95"/>
                  </a:cubicBezTo>
                  <a:cubicBezTo>
                    <a:pt x="1016" y="91"/>
                    <a:pt x="1009" y="89"/>
                    <a:pt x="1003" y="89"/>
                  </a:cubicBezTo>
                  <a:cubicBezTo>
                    <a:pt x="997" y="89"/>
                    <a:pt x="990" y="91"/>
                    <a:pt x="984" y="95"/>
                  </a:cubicBezTo>
                  <a:cubicBezTo>
                    <a:pt x="979" y="100"/>
                    <a:pt x="976" y="108"/>
                    <a:pt x="976" y="118"/>
                  </a:cubicBezTo>
                  <a:lnTo>
                    <a:pt x="976" y="207"/>
                  </a:lnTo>
                  <a:close/>
                  <a:moveTo>
                    <a:pt x="1149" y="213"/>
                  </a:moveTo>
                  <a:cubicBezTo>
                    <a:pt x="1149" y="213"/>
                    <a:pt x="1149" y="213"/>
                    <a:pt x="1149" y="213"/>
                  </a:cubicBezTo>
                  <a:cubicBezTo>
                    <a:pt x="1163" y="213"/>
                    <a:pt x="1174" y="209"/>
                    <a:pt x="1184" y="200"/>
                  </a:cubicBezTo>
                  <a:cubicBezTo>
                    <a:pt x="1184" y="211"/>
                    <a:pt x="1184" y="211"/>
                    <a:pt x="1184" y="211"/>
                  </a:cubicBezTo>
                  <a:cubicBezTo>
                    <a:pt x="1225" y="211"/>
                    <a:pt x="1225" y="211"/>
                    <a:pt x="1225" y="211"/>
                  </a:cubicBezTo>
                  <a:cubicBezTo>
                    <a:pt x="1225" y="2"/>
                    <a:pt x="1225" y="2"/>
                    <a:pt x="1225" y="2"/>
                  </a:cubicBezTo>
                  <a:cubicBezTo>
                    <a:pt x="1183" y="2"/>
                    <a:pt x="1183" y="2"/>
                    <a:pt x="1183" y="2"/>
                  </a:cubicBezTo>
                  <a:cubicBezTo>
                    <a:pt x="1183" y="67"/>
                    <a:pt x="1183" y="67"/>
                    <a:pt x="1183" y="67"/>
                  </a:cubicBezTo>
                  <a:cubicBezTo>
                    <a:pt x="1174" y="58"/>
                    <a:pt x="1162" y="55"/>
                    <a:pt x="1148" y="55"/>
                  </a:cubicBezTo>
                  <a:cubicBezTo>
                    <a:pt x="1133" y="55"/>
                    <a:pt x="1119" y="60"/>
                    <a:pt x="1110" y="69"/>
                  </a:cubicBezTo>
                  <a:cubicBezTo>
                    <a:pt x="1094" y="85"/>
                    <a:pt x="1094" y="111"/>
                    <a:pt x="1094" y="134"/>
                  </a:cubicBezTo>
                  <a:cubicBezTo>
                    <a:pt x="1094" y="156"/>
                    <a:pt x="1094" y="183"/>
                    <a:pt x="1110" y="199"/>
                  </a:cubicBezTo>
                  <a:cubicBezTo>
                    <a:pt x="1119" y="208"/>
                    <a:pt x="1133" y="213"/>
                    <a:pt x="1149" y="213"/>
                  </a:cubicBezTo>
                  <a:moveTo>
                    <a:pt x="1113" y="72"/>
                  </a:moveTo>
                  <a:cubicBezTo>
                    <a:pt x="1121" y="64"/>
                    <a:pt x="1134" y="59"/>
                    <a:pt x="1148" y="59"/>
                  </a:cubicBezTo>
                  <a:cubicBezTo>
                    <a:pt x="1148" y="59"/>
                    <a:pt x="1148" y="59"/>
                    <a:pt x="1148" y="59"/>
                  </a:cubicBezTo>
                  <a:cubicBezTo>
                    <a:pt x="1163" y="59"/>
                    <a:pt x="1174" y="63"/>
                    <a:pt x="1184" y="73"/>
                  </a:cubicBezTo>
                  <a:cubicBezTo>
                    <a:pt x="1187" y="77"/>
                    <a:pt x="1187" y="77"/>
                    <a:pt x="1187" y="77"/>
                  </a:cubicBezTo>
                  <a:cubicBezTo>
                    <a:pt x="1187" y="6"/>
                    <a:pt x="1187" y="6"/>
                    <a:pt x="1187" y="6"/>
                  </a:cubicBezTo>
                  <a:cubicBezTo>
                    <a:pt x="1221" y="6"/>
                    <a:pt x="1221" y="6"/>
                    <a:pt x="1221" y="6"/>
                  </a:cubicBezTo>
                  <a:cubicBezTo>
                    <a:pt x="1221" y="207"/>
                    <a:pt x="1221" y="207"/>
                    <a:pt x="1221" y="207"/>
                  </a:cubicBezTo>
                  <a:cubicBezTo>
                    <a:pt x="1188" y="207"/>
                    <a:pt x="1188" y="207"/>
                    <a:pt x="1188" y="207"/>
                  </a:cubicBezTo>
                  <a:cubicBezTo>
                    <a:pt x="1188" y="190"/>
                    <a:pt x="1188" y="190"/>
                    <a:pt x="1188" y="190"/>
                  </a:cubicBezTo>
                  <a:cubicBezTo>
                    <a:pt x="1184" y="194"/>
                    <a:pt x="1184" y="194"/>
                    <a:pt x="1184" y="194"/>
                  </a:cubicBezTo>
                  <a:cubicBezTo>
                    <a:pt x="1174" y="205"/>
                    <a:pt x="1164" y="209"/>
                    <a:pt x="1149" y="209"/>
                  </a:cubicBezTo>
                  <a:cubicBezTo>
                    <a:pt x="1134" y="209"/>
                    <a:pt x="1121" y="204"/>
                    <a:pt x="1113" y="196"/>
                  </a:cubicBezTo>
                  <a:cubicBezTo>
                    <a:pt x="1099" y="182"/>
                    <a:pt x="1098" y="156"/>
                    <a:pt x="1098" y="134"/>
                  </a:cubicBezTo>
                  <a:cubicBezTo>
                    <a:pt x="1098" y="111"/>
                    <a:pt x="1099" y="86"/>
                    <a:pt x="1113" y="72"/>
                  </a:cubicBezTo>
                  <a:moveTo>
                    <a:pt x="1159" y="179"/>
                  </a:moveTo>
                  <a:cubicBezTo>
                    <a:pt x="1160" y="179"/>
                    <a:pt x="1160" y="179"/>
                    <a:pt x="1160" y="179"/>
                  </a:cubicBezTo>
                  <a:cubicBezTo>
                    <a:pt x="1171" y="179"/>
                    <a:pt x="1179" y="174"/>
                    <a:pt x="1183" y="166"/>
                  </a:cubicBezTo>
                  <a:cubicBezTo>
                    <a:pt x="1186" y="157"/>
                    <a:pt x="1187" y="146"/>
                    <a:pt x="1187" y="134"/>
                  </a:cubicBezTo>
                  <a:cubicBezTo>
                    <a:pt x="1187" y="122"/>
                    <a:pt x="1186" y="111"/>
                    <a:pt x="1183" y="102"/>
                  </a:cubicBezTo>
                  <a:cubicBezTo>
                    <a:pt x="1179" y="94"/>
                    <a:pt x="1171" y="89"/>
                    <a:pt x="1159" y="89"/>
                  </a:cubicBezTo>
                  <a:cubicBezTo>
                    <a:pt x="1148" y="89"/>
                    <a:pt x="1140" y="94"/>
                    <a:pt x="1136" y="102"/>
                  </a:cubicBezTo>
                  <a:cubicBezTo>
                    <a:pt x="1133" y="111"/>
                    <a:pt x="1132" y="122"/>
                    <a:pt x="1132" y="134"/>
                  </a:cubicBezTo>
                  <a:cubicBezTo>
                    <a:pt x="1132" y="146"/>
                    <a:pt x="1133" y="157"/>
                    <a:pt x="1136" y="166"/>
                  </a:cubicBezTo>
                  <a:cubicBezTo>
                    <a:pt x="1140" y="174"/>
                    <a:pt x="1148" y="179"/>
                    <a:pt x="1159" y="179"/>
                  </a:cubicBezTo>
                  <a:moveTo>
                    <a:pt x="1140" y="104"/>
                  </a:moveTo>
                  <a:cubicBezTo>
                    <a:pt x="1143" y="97"/>
                    <a:pt x="1149" y="93"/>
                    <a:pt x="1159" y="93"/>
                  </a:cubicBezTo>
                  <a:cubicBezTo>
                    <a:pt x="1170" y="93"/>
                    <a:pt x="1175" y="97"/>
                    <a:pt x="1179" y="104"/>
                  </a:cubicBezTo>
                  <a:cubicBezTo>
                    <a:pt x="1182" y="111"/>
                    <a:pt x="1183" y="122"/>
                    <a:pt x="1183" y="134"/>
                  </a:cubicBezTo>
                  <a:cubicBezTo>
                    <a:pt x="1183" y="146"/>
                    <a:pt x="1182" y="157"/>
                    <a:pt x="1179" y="164"/>
                  </a:cubicBezTo>
                  <a:cubicBezTo>
                    <a:pt x="1175" y="171"/>
                    <a:pt x="1170" y="175"/>
                    <a:pt x="1159" y="175"/>
                  </a:cubicBezTo>
                  <a:cubicBezTo>
                    <a:pt x="1149" y="175"/>
                    <a:pt x="1143" y="171"/>
                    <a:pt x="1140" y="164"/>
                  </a:cubicBezTo>
                  <a:cubicBezTo>
                    <a:pt x="1137" y="157"/>
                    <a:pt x="1136" y="146"/>
                    <a:pt x="1136" y="134"/>
                  </a:cubicBezTo>
                  <a:cubicBezTo>
                    <a:pt x="1136" y="122"/>
                    <a:pt x="1137" y="111"/>
                    <a:pt x="1140" y="104"/>
                  </a:cubicBezTo>
                  <a:moveTo>
                    <a:pt x="1353" y="120"/>
                  </a:moveTo>
                  <a:cubicBezTo>
                    <a:pt x="1353" y="113"/>
                    <a:pt x="1352" y="109"/>
                    <a:pt x="1350" y="103"/>
                  </a:cubicBezTo>
                  <a:cubicBezTo>
                    <a:pt x="1348" y="104"/>
                    <a:pt x="1348" y="104"/>
                    <a:pt x="1348" y="104"/>
                  </a:cubicBezTo>
                  <a:cubicBezTo>
                    <a:pt x="1350" y="103"/>
                    <a:pt x="1350" y="103"/>
                    <a:pt x="1350" y="103"/>
                  </a:cubicBezTo>
                  <a:cubicBezTo>
                    <a:pt x="1346" y="93"/>
                    <a:pt x="1336" y="86"/>
                    <a:pt x="1323" y="86"/>
                  </a:cubicBezTo>
                  <a:cubicBezTo>
                    <a:pt x="1309" y="86"/>
                    <a:pt x="1300" y="93"/>
                    <a:pt x="1296" y="103"/>
                  </a:cubicBezTo>
                  <a:cubicBezTo>
                    <a:pt x="1293" y="109"/>
                    <a:pt x="1292" y="113"/>
                    <a:pt x="1292" y="120"/>
                  </a:cubicBezTo>
                  <a:cubicBezTo>
                    <a:pt x="1292" y="122"/>
                    <a:pt x="1292" y="122"/>
                    <a:pt x="1292" y="122"/>
                  </a:cubicBezTo>
                  <a:cubicBezTo>
                    <a:pt x="1354" y="122"/>
                    <a:pt x="1354" y="122"/>
                    <a:pt x="1354" y="122"/>
                  </a:cubicBezTo>
                  <a:lnTo>
                    <a:pt x="1353" y="120"/>
                  </a:lnTo>
                  <a:close/>
                  <a:moveTo>
                    <a:pt x="1296" y="118"/>
                  </a:moveTo>
                  <a:cubicBezTo>
                    <a:pt x="1297" y="113"/>
                    <a:pt x="1298" y="109"/>
                    <a:pt x="1300" y="105"/>
                  </a:cubicBezTo>
                  <a:cubicBezTo>
                    <a:pt x="1303" y="96"/>
                    <a:pt x="1311" y="90"/>
                    <a:pt x="1323" y="90"/>
                  </a:cubicBezTo>
                  <a:cubicBezTo>
                    <a:pt x="1335" y="90"/>
                    <a:pt x="1342" y="96"/>
                    <a:pt x="1346" y="105"/>
                  </a:cubicBezTo>
                  <a:cubicBezTo>
                    <a:pt x="1346" y="105"/>
                    <a:pt x="1346" y="105"/>
                    <a:pt x="1346" y="105"/>
                  </a:cubicBezTo>
                  <a:cubicBezTo>
                    <a:pt x="1348" y="109"/>
                    <a:pt x="1349" y="113"/>
                    <a:pt x="1349" y="118"/>
                  </a:cubicBezTo>
                  <a:lnTo>
                    <a:pt x="1296" y="118"/>
                  </a:lnTo>
                  <a:close/>
                  <a:moveTo>
                    <a:pt x="1622" y="0"/>
                  </a:moveTo>
                  <a:cubicBezTo>
                    <a:pt x="1579" y="0"/>
                    <a:pt x="1579" y="0"/>
                    <a:pt x="1579" y="0"/>
                  </a:cubicBezTo>
                  <a:cubicBezTo>
                    <a:pt x="1579" y="35"/>
                    <a:pt x="1579" y="35"/>
                    <a:pt x="1579" y="35"/>
                  </a:cubicBezTo>
                  <a:cubicBezTo>
                    <a:pt x="1622" y="35"/>
                    <a:pt x="1622" y="35"/>
                    <a:pt x="1622" y="35"/>
                  </a:cubicBezTo>
                  <a:lnTo>
                    <a:pt x="1622" y="0"/>
                  </a:lnTo>
                  <a:close/>
                  <a:moveTo>
                    <a:pt x="1618" y="31"/>
                  </a:moveTo>
                  <a:cubicBezTo>
                    <a:pt x="1583" y="31"/>
                    <a:pt x="1583" y="31"/>
                    <a:pt x="1583" y="31"/>
                  </a:cubicBezTo>
                  <a:cubicBezTo>
                    <a:pt x="1583" y="5"/>
                    <a:pt x="1583" y="5"/>
                    <a:pt x="1583" y="5"/>
                  </a:cubicBezTo>
                  <a:cubicBezTo>
                    <a:pt x="1618" y="5"/>
                    <a:pt x="1618" y="5"/>
                    <a:pt x="1618" y="5"/>
                  </a:cubicBezTo>
                  <a:lnTo>
                    <a:pt x="1618" y="31"/>
                  </a:lnTo>
                  <a:close/>
                  <a:moveTo>
                    <a:pt x="1701" y="0"/>
                  </a:moveTo>
                  <a:cubicBezTo>
                    <a:pt x="1659" y="0"/>
                    <a:pt x="1659" y="0"/>
                    <a:pt x="1659" y="0"/>
                  </a:cubicBezTo>
                  <a:cubicBezTo>
                    <a:pt x="1659" y="35"/>
                    <a:pt x="1659" y="35"/>
                    <a:pt x="1659" y="35"/>
                  </a:cubicBezTo>
                  <a:cubicBezTo>
                    <a:pt x="1701" y="35"/>
                    <a:pt x="1701" y="35"/>
                    <a:pt x="1701" y="35"/>
                  </a:cubicBezTo>
                  <a:lnTo>
                    <a:pt x="1701" y="0"/>
                  </a:lnTo>
                  <a:close/>
                  <a:moveTo>
                    <a:pt x="1697" y="31"/>
                  </a:moveTo>
                  <a:cubicBezTo>
                    <a:pt x="1663" y="31"/>
                    <a:pt x="1663" y="31"/>
                    <a:pt x="1663" y="31"/>
                  </a:cubicBezTo>
                  <a:cubicBezTo>
                    <a:pt x="1663" y="5"/>
                    <a:pt x="1663" y="5"/>
                    <a:pt x="1663" y="5"/>
                  </a:cubicBezTo>
                  <a:cubicBezTo>
                    <a:pt x="1697" y="5"/>
                    <a:pt x="1697" y="5"/>
                    <a:pt x="1697" y="5"/>
                  </a:cubicBezTo>
                  <a:lnTo>
                    <a:pt x="1697" y="31"/>
                  </a:lnTo>
                  <a:close/>
                  <a:moveTo>
                    <a:pt x="1499" y="239"/>
                  </a:moveTo>
                  <a:cubicBezTo>
                    <a:pt x="1497" y="240"/>
                    <a:pt x="1497" y="240"/>
                    <a:pt x="1497" y="240"/>
                  </a:cubicBezTo>
                  <a:cubicBezTo>
                    <a:pt x="1499" y="239"/>
                    <a:pt x="1499" y="239"/>
                    <a:pt x="1499" y="239"/>
                  </a:cubicBezTo>
                  <a:cubicBezTo>
                    <a:pt x="1495" y="230"/>
                    <a:pt x="1485" y="222"/>
                    <a:pt x="1472" y="223"/>
                  </a:cubicBezTo>
                  <a:cubicBezTo>
                    <a:pt x="1459" y="222"/>
                    <a:pt x="1449" y="230"/>
                    <a:pt x="1445" y="239"/>
                  </a:cubicBezTo>
                  <a:cubicBezTo>
                    <a:pt x="1443" y="245"/>
                    <a:pt x="1442" y="250"/>
                    <a:pt x="1441" y="256"/>
                  </a:cubicBezTo>
                  <a:cubicBezTo>
                    <a:pt x="1441" y="258"/>
                    <a:pt x="1441" y="258"/>
                    <a:pt x="1441" y="258"/>
                  </a:cubicBezTo>
                  <a:cubicBezTo>
                    <a:pt x="1503" y="258"/>
                    <a:pt x="1503" y="258"/>
                    <a:pt x="1503" y="258"/>
                  </a:cubicBezTo>
                  <a:cubicBezTo>
                    <a:pt x="1503" y="256"/>
                    <a:pt x="1503" y="256"/>
                    <a:pt x="1503" y="256"/>
                  </a:cubicBezTo>
                  <a:cubicBezTo>
                    <a:pt x="1502" y="250"/>
                    <a:pt x="1501" y="245"/>
                    <a:pt x="1499" y="239"/>
                  </a:cubicBezTo>
                  <a:moveTo>
                    <a:pt x="1446" y="254"/>
                  </a:moveTo>
                  <a:cubicBezTo>
                    <a:pt x="1446" y="249"/>
                    <a:pt x="1447" y="246"/>
                    <a:pt x="1449" y="241"/>
                  </a:cubicBezTo>
                  <a:cubicBezTo>
                    <a:pt x="1453" y="233"/>
                    <a:pt x="1460" y="227"/>
                    <a:pt x="1472" y="227"/>
                  </a:cubicBezTo>
                  <a:cubicBezTo>
                    <a:pt x="1484" y="227"/>
                    <a:pt x="1491" y="233"/>
                    <a:pt x="1495" y="241"/>
                  </a:cubicBezTo>
                  <a:cubicBezTo>
                    <a:pt x="1497" y="246"/>
                    <a:pt x="1498" y="249"/>
                    <a:pt x="1498" y="254"/>
                  </a:cubicBezTo>
                  <a:lnTo>
                    <a:pt x="1446" y="254"/>
                  </a:lnTo>
                  <a:close/>
                  <a:moveTo>
                    <a:pt x="1931" y="137"/>
                  </a:moveTo>
                  <a:cubicBezTo>
                    <a:pt x="1889" y="137"/>
                    <a:pt x="1889" y="137"/>
                    <a:pt x="1889" y="137"/>
                  </a:cubicBezTo>
                  <a:cubicBezTo>
                    <a:pt x="1889" y="171"/>
                    <a:pt x="1889" y="171"/>
                    <a:pt x="1889" y="171"/>
                  </a:cubicBezTo>
                  <a:cubicBezTo>
                    <a:pt x="1931" y="171"/>
                    <a:pt x="1931" y="171"/>
                    <a:pt x="1931" y="171"/>
                  </a:cubicBezTo>
                  <a:lnTo>
                    <a:pt x="1931" y="137"/>
                  </a:lnTo>
                  <a:close/>
                  <a:moveTo>
                    <a:pt x="1927" y="167"/>
                  </a:moveTo>
                  <a:cubicBezTo>
                    <a:pt x="1893" y="167"/>
                    <a:pt x="1893" y="167"/>
                    <a:pt x="1893" y="167"/>
                  </a:cubicBezTo>
                  <a:cubicBezTo>
                    <a:pt x="1893" y="141"/>
                    <a:pt x="1893" y="141"/>
                    <a:pt x="1893" y="141"/>
                  </a:cubicBezTo>
                  <a:cubicBezTo>
                    <a:pt x="1927" y="141"/>
                    <a:pt x="1927" y="141"/>
                    <a:pt x="1927" y="141"/>
                  </a:cubicBezTo>
                  <a:lnTo>
                    <a:pt x="1927" y="167"/>
                  </a:lnTo>
                  <a:close/>
                  <a:moveTo>
                    <a:pt x="2153" y="137"/>
                  </a:moveTo>
                  <a:cubicBezTo>
                    <a:pt x="2110" y="137"/>
                    <a:pt x="2110" y="137"/>
                    <a:pt x="2110" y="137"/>
                  </a:cubicBezTo>
                  <a:cubicBezTo>
                    <a:pt x="2110" y="171"/>
                    <a:pt x="2110" y="171"/>
                    <a:pt x="2110" y="171"/>
                  </a:cubicBezTo>
                  <a:cubicBezTo>
                    <a:pt x="2153" y="171"/>
                    <a:pt x="2153" y="171"/>
                    <a:pt x="2153" y="171"/>
                  </a:cubicBezTo>
                  <a:lnTo>
                    <a:pt x="2153" y="137"/>
                  </a:lnTo>
                  <a:close/>
                  <a:moveTo>
                    <a:pt x="2149" y="167"/>
                  </a:moveTo>
                  <a:cubicBezTo>
                    <a:pt x="2114" y="167"/>
                    <a:pt x="2114" y="167"/>
                    <a:pt x="2114" y="167"/>
                  </a:cubicBezTo>
                  <a:cubicBezTo>
                    <a:pt x="2114" y="141"/>
                    <a:pt x="2114" y="141"/>
                    <a:pt x="2114" y="141"/>
                  </a:cubicBezTo>
                  <a:cubicBezTo>
                    <a:pt x="2149" y="141"/>
                    <a:pt x="2149" y="141"/>
                    <a:pt x="2149" y="141"/>
                  </a:cubicBezTo>
                  <a:lnTo>
                    <a:pt x="2149" y="167"/>
                  </a:lnTo>
                  <a:close/>
                  <a:moveTo>
                    <a:pt x="2152" y="193"/>
                  </a:moveTo>
                  <a:cubicBezTo>
                    <a:pt x="2111" y="193"/>
                    <a:pt x="2111" y="193"/>
                    <a:pt x="2111" y="193"/>
                  </a:cubicBezTo>
                  <a:cubicBezTo>
                    <a:pt x="2111" y="348"/>
                    <a:pt x="2111" y="348"/>
                    <a:pt x="2111" y="348"/>
                  </a:cubicBezTo>
                  <a:cubicBezTo>
                    <a:pt x="2152" y="348"/>
                    <a:pt x="2152" y="348"/>
                    <a:pt x="2152" y="348"/>
                  </a:cubicBezTo>
                  <a:lnTo>
                    <a:pt x="2152" y="193"/>
                  </a:lnTo>
                  <a:close/>
                  <a:moveTo>
                    <a:pt x="2115" y="197"/>
                  </a:moveTo>
                  <a:cubicBezTo>
                    <a:pt x="2148" y="197"/>
                    <a:pt x="2148" y="197"/>
                    <a:pt x="2148" y="197"/>
                  </a:cubicBezTo>
                  <a:cubicBezTo>
                    <a:pt x="2148" y="344"/>
                    <a:pt x="2148" y="344"/>
                    <a:pt x="2148" y="344"/>
                  </a:cubicBezTo>
                  <a:cubicBezTo>
                    <a:pt x="2115" y="344"/>
                    <a:pt x="2115" y="344"/>
                    <a:pt x="2115" y="344"/>
                  </a:cubicBezTo>
                  <a:lnTo>
                    <a:pt x="2115" y="197"/>
                  </a:lnTo>
                  <a:close/>
                  <a:moveTo>
                    <a:pt x="2515" y="333"/>
                  </a:moveTo>
                  <a:cubicBezTo>
                    <a:pt x="2522" y="342"/>
                    <a:pt x="2533" y="348"/>
                    <a:pt x="2549" y="348"/>
                  </a:cubicBezTo>
                  <a:cubicBezTo>
                    <a:pt x="2572" y="348"/>
                    <a:pt x="2572" y="348"/>
                    <a:pt x="2572" y="348"/>
                  </a:cubicBezTo>
                  <a:cubicBezTo>
                    <a:pt x="2572" y="312"/>
                    <a:pt x="2572" y="312"/>
                    <a:pt x="2572" y="312"/>
                  </a:cubicBezTo>
                  <a:cubicBezTo>
                    <a:pt x="2556" y="312"/>
                    <a:pt x="2556" y="312"/>
                    <a:pt x="2556" y="312"/>
                  </a:cubicBezTo>
                  <a:cubicBezTo>
                    <a:pt x="2552" y="312"/>
                    <a:pt x="2550" y="311"/>
                    <a:pt x="2548" y="309"/>
                  </a:cubicBezTo>
                  <a:cubicBezTo>
                    <a:pt x="2546" y="307"/>
                    <a:pt x="2545" y="304"/>
                    <a:pt x="2545" y="300"/>
                  </a:cubicBezTo>
                  <a:cubicBezTo>
                    <a:pt x="2545" y="230"/>
                    <a:pt x="2545" y="230"/>
                    <a:pt x="2545" y="230"/>
                  </a:cubicBezTo>
                  <a:cubicBezTo>
                    <a:pt x="2572" y="230"/>
                    <a:pt x="2572" y="230"/>
                    <a:pt x="2572" y="230"/>
                  </a:cubicBezTo>
                  <a:cubicBezTo>
                    <a:pt x="2572" y="197"/>
                    <a:pt x="2572" y="197"/>
                    <a:pt x="2572" y="197"/>
                  </a:cubicBezTo>
                  <a:cubicBezTo>
                    <a:pt x="2545" y="197"/>
                    <a:pt x="2545" y="197"/>
                    <a:pt x="2545" y="197"/>
                  </a:cubicBezTo>
                  <a:cubicBezTo>
                    <a:pt x="2545" y="153"/>
                    <a:pt x="2545" y="153"/>
                    <a:pt x="2545" y="153"/>
                  </a:cubicBezTo>
                  <a:cubicBezTo>
                    <a:pt x="2504" y="153"/>
                    <a:pt x="2504" y="153"/>
                    <a:pt x="2504" y="153"/>
                  </a:cubicBezTo>
                  <a:cubicBezTo>
                    <a:pt x="2504" y="197"/>
                    <a:pt x="2504" y="197"/>
                    <a:pt x="2504" y="197"/>
                  </a:cubicBezTo>
                  <a:cubicBezTo>
                    <a:pt x="2488" y="197"/>
                    <a:pt x="2488" y="197"/>
                    <a:pt x="2488" y="197"/>
                  </a:cubicBezTo>
                  <a:cubicBezTo>
                    <a:pt x="2488" y="230"/>
                    <a:pt x="2488" y="230"/>
                    <a:pt x="2488" y="230"/>
                  </a:cubicBezTo>
                  <a:cubicBezTo>
                    <a:pt x="2504" y="230"/>
                    <a:pt x="2504" y="230"/>
                    <a:pt x="2504" y="230"/>
                  </a:cubicBezTo>
                  <a:cubicBezTo>
                    <a:pt x="2504" y="303"/>
                    <a:pt x="2504" y="303"/>
                    <a:pt x="2504" y="303"/>
                  </a:cubicBezTo>
                  <a:cubicBezTo>
                    <a:pt x="2504" y="314"/>
                    <a:pt x="2507" y="325"/>
                    <a:pt x="2515" y="333"/>
                  </a:cubicBezTo>
                  <a:moveTo>
                    <a:pt x="2492" y="226"/>
                  </a:moveTo>
                  <a:cubicBezTo>
                    <a:pt x="2492" y="202"/>
                    <a:pt x="2492" y="202"/>
                    <a:pt x="2492" y="202"/>
                  </a:cubicBezTo>
                  <a:cubicBezTo>
                    <a:pt x="2508" y="202"/>
                    <a:pt x="2508" y="202"/>
                    <a:pt x="2508" y="202"/>
                  </a:cubicBezTo>
                  <a:cubicBezTo>
                    <a:pt x="2508" y="157"/>
                    <a:pt x="2508" y="157"/>
                    <a:pt x="2508" y="157"/>
                  </a:cubicBezTo>
                  <a:cubicBezTo>
                    <a:pt x="2541" y="157"/>
                    <a:pt x="2541" y="157"/>
                    <a:pt x="2541" y="157"/>
                  </a:cubicBezTo>
                  <a:cubicBezTo>
                    <a:pt x="2541" y="202"/>
                    <a:pt x="2541" y="202"/>
                    <a:pt x="2541" y="202"/>
                  </a:cubicBezTo>
                  <a:cubicBezTo>
                    <a:pt x="2568" y="202"/>
                    <a:pt x="2568" y="202"/>
                    <a:pt x="2568" y="202"/>
                  </a:cubicBezTo>
                  <a:cubicBezTo>
                    <a:pt x="2568" y="226"/>
                    <a:pt x="2568" y="226"/>
                    <a:pt x="2568" y="226"/>
                  </a:cubicBezTo>
                  <a:cubicBezTo>
                    <a:pt x="2541" y="226"/>
                    <a:pt x="2541" y="226"/>
                    <a:pt x="2541" y="226"/>
                  </a:cubicBezTo>
                  <a:cubicBezTo>
                    <a:pt x="2541" y="300"/>
                    <a:pt x="2541" y="300"/>
                    <a:pt x="2541" y="300"/>
                  </a:cubicBezTo>
                  <a:cubicBezTo>
                    <a:pt x="2541" y="305"/>
                    <a:pt x="2542" y="309"/>
                    <a:pt x="2545" y="312"/>
                  </a:cubicBezTo>
                  <a:cubicBezTo>
                    <a:pt x="2548" y="314"/>
                    <a:pt x="2551" y="316"/>
                    <a:pt x="2556" y="316"/>
                  </a:cubicBezTo>
                  <a:cubicBezTo>
                    <a:pt x="2568" y="316"/>
                    <a:pt x="2568" y="316"/>
                    <a:pt x="2568" y="316"/>
                  </a:cubicBezTo>
                  <a:cubicBezTo>
                    <a:pt x="2568" y="344"/>
                    <a:pt x="2568" y="344"/>
                    <a:pt x="2568" y="344"/>
                  </a:cubicBezTo>
                  <a:cubicBezTo>
                    <a:pt x="2549" y="344"/>
                    <a:pt x="2549" y="344"/>
                    <a:pt x="2549" y="344"/>
                  </a:cubicBezTo>
                  <a:cubicBezTo>
                    <a:pt x="2520" y="343"/>
                    <a:pt x="2508" y="323"/>
                    <a:pt x="2508" y="303"/>
                  </a:cubicBezTo>
                  <a:cubicBezTo>
                    <a:pt x="2508" y="226"/>
                    <a:pt x="2508" y="226"/>
                    <a:pt x="2508" y="226"/>
                  </a:cubicBezTo>
                  <a:lnTo>
                    <a:pt x="2492" y="226"/>
                  </a:lnTo>
                  <a:close/>
                  <a:moveTo>
                    <a:pt x="2602" y="348"/>
                  </a:moveTo>
                  <a:cubicBezTo>
                    <a:pt x="2643" y="348"/>
                    <a:pt x="2643" y="348"/>
                    <a:pt x="2643" y="348"/>
                  </a:cubicBezTo>
                  <a:cubicBezTo>
                    <a:pt x="2643" y="193"/>
                    <a:pt x="2643" y="193"/>
                    <a:pt x="2643" y="193"/>
                  </a:cubicBezTo>
                  <a:cubicBezTo>
                    <a:pt x="2602" y="193"/>
                    <a:pt x="2602" y="193"/>
                    <a:pt x="2602" y="193"/>
                  </a:cubicBezTo>
                  <a:lnTo>
                    <a:pt x="2602" y="348"/>
                  </a:lnTo>
                  <a:close/>
                  <a:moveTo>
                    <a:pt x="2606" y="197"/>
                  </a:moveTo>
                  <a:cubicBezTo>
                    <a:pt x="2639" y="197"/>
                    <a:pt x="2639" y="197"/>
                    <a:pt x="2639" y="197"/>
                  </a:cubicBezTo>
                  <a:cubicBezTo>
                    <a:pt x="2639" y="344"/>
                    <a:pt x="2639" y="344"/>
                    <a:pt x="2639" y="344"/>
                  </a:cubicBezTo>
                  <a:cubicBezTo>
                    <a:pt x="2606" y="344"/>
                    <a:pt x="2606" y="344"/>
                    <a:pt x="2606" y="344"/>
                  </a:cubicBezTo>
                  <a:lnTo>
                    <a:pt x="2606" y="197"/>
                  </a:lnTo>
                  <a:close/>
                  <a:moveTo>
                    <a:pt x="2601" y="171"/>
                  </a:moveTo>
                  <a:cubicBezTo>
                    <a:pt x="2644" y="171"/>
                    <a:pt x="2644" y="171"/>
                    <a:pt x="2644" y="171"/>
                  </a:cubicBezTo>
                  <a:cubicBezTo>
                    <a:pt x="2644" y="137"/>
                    <a:pt x="2644" y="137"/>
                    <a:pt x="2644" y="137"/>
                  </a:cubicBezTo>
                  <a:cubicBezTo>
                    <a:pt x="2601" y="137"/>
                    <a:pt x="2601" y="137"/>
                    <a:pt x="2601" y="137"/>
                  </a:cubicBezTo>
                  <a:lnTo>
                    <a:pt x="2601" y="171"/>
                  </a:lnTo>
                  <a:close/>
                  <a:moveTo>
                    <a:pt x="2605" y="141"/>
                  </a:moveTo>
                  <a:cubicBezTo>
                    <a:pt x="2640" y="141"/>
                    <a:pt x="2640" y="141"/>
                    <a:pt x="2640" y="141"/>
                  </a:cubicBezTo>
                  <a:cubicBezTo>
                    <a:pt x="2640" y="167"/>
                    <a:pt x="2640" y="167"/>
                    <a:pt x="2640" y="167"/>
                  </a:cubicBezTo>
                  <a:cubicBezTo>
                    <a:pt x="2605" y="167"/>
                    <a:pt x="2605" y="167"/>
                    <a:pt x="2605" y="167"/>
                  </a:cubicBezTo>
                  <a:lnTo>
                    <a:pt x="2605" y="141"/>
                  </a:lnTo>
                  <a:close/>
                  <a:moveTo>
                    <a:pt x="2726" y="153"/>
                  </a:moveTo>
                  <a:cubicBezTo>
                    <a:pt x="2685" y="153"/>
                    <a:pt x="2685" y="153"/>
                    <a:pt x="2685" y="153"/>
                  </a:cubicBezTo>
                  <a:cubicBezTo>
                    <a:pt x="2685" y="197"/>
                    <a:pt x="2685" y="197"/>
                    <a:pt x="2685" y="197"/>
                  </a:cubicBezTo>
                  <a:cubicBezTo>
                    <a:pt x="2669" y="197"/>
                    <a:pt x="2669" y="197"/>
                    <a:pt x="2669" y="197"/>
                  </a:cubicBezTo>
                  <a:cubicBezTo>
                    <a:pt x="2669" y="230"/>
                    <a:pt x="2669" y="230"/>
                    <a:pt x="2669" y="230"/>
                  </a:cubicBezTo>
                  <a:cubicBezTo>
                    <a:pt x="2685" y="230"/>
                    <a:pt x="2685" y="230"/>
                    <a:pt x="2685" y="230"/>
                  </a:cubicBezTo>
                  <a:cubicBezTo>
                    <a:pt x="2685" y="303"/>
                    <a:pt x="2685" y="303"/>
                    <a:pt x="2685" y="303"/>
                  </a:cubicBezTo>
                  <a:cubicBezTo>
                    <a:pt x="2685" y="314"/>
                    <a:pt x="2688" y="325"/>
                    <a:pt x="2696" y="333"/>
                  </a:cubicBezTo>
                  <a:cubicBezTo>
                    <a:pt x="2703" y="342"/>
                    <a:pt x="2715" y="348"/>
                    <a:pt x="2730" y="348"/>
                  </a:cubicBezTo>
                  <a:cubicBezTo>
                    <a:pt x="2753" y="348"/>
                    <a:pt x="2753" y="348"/>
                    <a:pt x="2753" y="348"/>
                  </a:cubicBezTo>
                  <a:cubicBezTo>
                    <a:pt x="2753" y="312"/>
                    <a:pt x="2753" y="312"/>
                    <a:pt x="2753" y="312"/>
                  </a:cubicBezTo>
                  <a:cubicBezTo>
                    <a:pt x="2737" y="312"/>
                    <a:pt x="2737" y="312"/>
                    <a:pt x="2737" y="312"/>
                  </a:cubicBezTo>
                  <a:cubicBezTo>
                    <a:pt x="2733" y="312"/>
                    <a:pt x="2731" y="311"/>
                    <a:pt x="2729" y="309"/>
                  </a:cubicBezTo>
                  <a:cubicBezTo>
                    <a:pt x="2727" y="307"/>
                    <a:pt x="2726" y="304"/>
                    <a:pt x="2726" y="300"/>
                  </a:cubicBezTo>
                  <a:cubicBezTo>
                    <a:pt x="2726" y="230"/>
                    <a:pt x="2726" y="230"/>
                    <a:pt x="2726" y="230"/>
                  </a:cubicBezTo>
                  <a:cubicBezTo>
                    <a:pt x="2753" y="230"/>
                    <a:pt x="2753" y="230"/>
                    <a:pt x="2753" y="230"/>
                  </a:cubicBezTo>
                  <a:cubicBezTo>
                    <a:pt x="2753" y="197"/>
                    <a:pt x="2753" y="197"/>
                    <a:pt x="2753" y="197"/>
                  </a:cubicBezTo>
                  <a:cubicBezTo>
                    <a:pt x="2726" y="197"/>
                    <a:pt x="2726" y="197"/>
                    <a:pt x="2726" y="197"/>
                  </a:cubicBezTo>
                  <a:lnTo>
                    <a:pt x="2726" y="153"/>
                  </a:lnTo>
                  <a:close/>
                  <a:moveTo>
                    <a:pt x="2749" y="202"/>
                  </a:moveTo>
                  <a:cubicBezTo>
                    <a:pt x="2749" y="226"/>
                    <a:pt x="2749" y="226"/>
                    <a:pt x="2749" y="226"/>
                  </a:cubicBezTo>
                  <a:cubicBezTo>
                    <a:pt x="2722" y="226"/>
                    <a:pt x="2722" y="226"/>
                    <a:pt x="2722" y="226"/>
                  </a:cubicBezTo>
                  <a:cubicBezTo>
                    <a:pt x="2722" y="300"/>
                    <a:pt x="2722" y="300"/>
                    <a:pt x="2722" y="300"/>
                  </a:cubicBezTo>
                  <a:cubicBezTo>
                    <a:pt x="2722" y="305"/>
                    <a:pt x="2723" y="309"/>
                    <a:pt x="2726" y="312"/>
                  </a:cubicBezTo>
                  <a:cubicBezTo>
                    <a:pt x="2729" y="314"/>
                    <a:pt x="2732" y="316"/>
                    <a:pt x="2737" y="316"/>
                  </a:cubicBezTo>
                  <a:cubicBezTo>
                    <a:pt x="2749" y="316"/>
                    <a:pt x="2749" y="316"/>
                    <a:pt x="2749" y="316"/>
                  </a:cubicBezTo>
                  <a:cubicBezTo>
                    <a:pt x="2749" y="344"/>
                    <a:pt x="2749" y="344"/>
                    <a:pt x="2749" y="344"/>
                  </a:cubicBezTo>
                  <a:cubicBezTo>
                    <a:pt x="2730" y="344"/>
                    <a:pt x="2730" y="344"/>
                    <a:pt x="2730" y="344"/>
                  </a:cubicBezTo>
                  <a:cubicBezTo>
                    <a:pt x="2701" y="343"/>
                    <a:pt x="2689" y="323"/>
                    <a:pt x="2689" y="303"/>
                  </a:cubicBezTo>
                  <a:cubicBezTo>
                    <a:pt x="2689" y="226"/>
                    <a:pt x="2689" y="226"/>
                    <a:pt x="2689" y="226"/>
                  </a:cubicBezTo>
                  <a:cubicBezTo>
                    <a:pt x="2673" y="226"/>
                    <a:pt x="2673" y="226"/>
                    <a:pt x="2673" y="226"/>
                  </a:cubicBezTo>
                  <a:cubicBezTo>
                    <a:pt x="2673" y="202"/>
                    <a:pt x="2673" y="202"/>
                    <a:pt x="2673" y="202"/>
                  </a:cubicBezTo>
                  <a:cubicBezTo>
                    <a:pt x="2689" y="202"/>
                    <a:pt x="2689" y="202"/>
                    <a:pt x="2689" y="202"/>
                  </a:cubicBezTo>
                  <a:cubicBezTo>
                    <a:pt x="2689" y="157"/>
                    <a:pt x="2689" y="157"/>
                    <a:pt x="2689" y="157"/>
                  </a:cubicBezTo>
                  <a:cubicBezTo>
                    <a:pt x="2722" y="157"/>
                    <a:pt x="2722" y="157"/>
                    <a:pt x="2722" y="157"/>
                  </a:cubicBezTo>
                  <a:cubicBezTo>
                    <a:pt x="2722" y="202"/>
                    <a:pt x="2722" y="202"/>
                    <a:pt x="2722" y="202"/>
                  </a:cubicBezTo>
                  <a:lnTo>
                    <a:pt x="2749" y="202"/>
                  </a:lnTo>
                  <a:close/>
                  <a:moveTo>
                    <a:pt x="2869" y="286"/>
                  </a:moveTo>
                  <a:cubicBezTo>
                    <a:pt x="2869" y="306"/>
                    <a:pt x="2857" y="311"/>
                    <a:pt x="2846" y="311"/>
                  </a:cubicBezTo>
                  <a:cubicBezTo>
                    <a:pt x="2834" y="311"/>
                    <a:pt x="2823" y="306"/>
                    <a:pt x="2823" y="286"/>
                  </a:cubicBezTo>
                  <a:cubicBezTo>
                    <a:pt x="2823" y="193"/>
                    <a:pt x="2823" y="193"/>
                    <a:pt x="2823" y="193"/>
                  </a:cubicBezTo>
                  <a:cubicBezTo>
                    <a:pt x="2781" y="193"/>
                    <a:pt x="2781" y="193"/>
                    <a:pt x="2781" y="193"/>
                  </a:cubicBezTo>
                  <a:cubicBezTo>
                    <a:pt x="2781" y="291"/>
                    <a:pt x="2781" y="291"/>
                    <a:pt x="2781" y="291"/>
                  </a:cubicBezTo>
                  <a:cubicBezTo>
                    <a:pt x="2781" y="308"/>
                    <a:pt x="2784" y="323"/>
                    <a:pt x="2797" y="335"/>
                  </a:cubicBezTo>
                  <a:cubicBezTo>
                    <a:pt x="2806" y="344"/>
                    <a:pt x="2819" y="349"/>
                    <a:pt x="2834" y="349"/>
                  </a:cubicBezTo>
                  <a:cubicBezTo>
                    <a:pt x="2847" y="349"/>
                    <a:pt x="2860" y="345"/>
                    <a:pt x="2870" y="337"/>
                  </a:cubicBezTo>
                  <a:cubicBezTo>
                    <a:pt x="2870" y="348"/>
                    <a:pt x="2870" y="348"/>
                    <a:pt x="2870" y="348"/>
                  </a:cubicBezTo>
                  <a:cubicBezTo>
                    <a:pt x="2910" y="348"/>
                    <a:pt x="2910" y="348"/>
                    <a:pt x="2910" y="348"/>
                  </a:cubicBezTo>
                  <a:cubicBezTo>
                    <a:pt x="2910" y="193"/>
                    <a:pt x="2910" y="193"/>
                    <a:pt x="2910" y="193"/>
                  </a:cubicBezTo>
                  <a:cubicBezTo>
                    <a:pt x="2869" y="193"/>
                    <a:pt x="2869" y="193"/>
                    <a:pt x="2869" y="193"/>
                  </a:cubicBezTo>
                  <a:lnTo>
                    <a:pt x="2869" y="286"/>
                  </a:lnTo>
                  <a:close/>
                  <a:moveTo>
                    <a:pt x="2873" y="197"/>
                  </a:moveTo>
                  <a:cubicBezTo>
                    <a:pt x="2906" y="197"/>
                    <a:pt x="2906" y="197"/>
                    <a:pt x="2906" y="197"/>
                  </a:cubicBezTo>
                  <a:cubicBezTo>
                    <a:pt x="2906" y="344"/>
                    <a:pt x="2906" y="344"/>
                    <a:pt x="2906" y="344"/>
                  </a:cubicBezTo>
                  <a:cubicBezTo>
                    <a:pt x="2874" y="344"/>
                    <a:pt x="2874" y="344"/>
                    <a:pt x="2874" y="344"/>
                  </a:cubicBezTo>
                  <a:cubicBezTo>
                    <a:pt x="2874" y="327"/>
                    <a:pt x="2874" y="327"/>
                    <a:pt x="2874" y="327"/>
                  </a:cubicBezTo>
                  <a:cubicBezTo>
                    <a:pt x="2870" y="330"/>
                    <a:pt x="2870" y="330"/>
                    <a:pt x="2870" y="330"/>
                  </a:cubicBezTo>
                  <a:cubicBezTo>
                    <a:pt x="2861" y="340"/>
                    <a:pt x="2847" y="345"/>
                    <a:pt x="2834" y="345"/>
                  </a:cubicBezTo>
                  <a:cubicBezTo>
                    <a:pt x="2819" y="345"/>
                    <a:pt x="2808" y="341"/>
                    <a:pt x="2800" y="333"/>
                  </a:cubicBezTo>
                  <a:cubicBezTo>
                    <a:pt x="2788" y="321"/>
                    <a:pt x="2785" y="308"/>
                    <a:pt x="2785" y="291"/>
                  </a:cubicBezTo>
                  <a:cubicBezTo>
                    <a:pt x="2785" y="197"/>
                    <a:pt x="2785" y="197"/>
                    <a:pt x="2785" y="197"/>
                  </a:cubicBezTo>
                  <a:cubicBezTo>
                    <a:pt x="2819" y="197"/>
                    <a:pt x="2819" y="197"/>
                    <a:pt x="2819" y="197"/>
                  </a:cubicBezTo>
                  <a:cubicBezTo>
                    <a:pt x="2819" y="286"/>
                    <a:pt x="2819" y="286"/>
                    <a:pt x="2819" y="286"/>
                  </a:cubicBezTo>
                  <a:cubicBezTo>
                    <a:pt x="2819" y="297"/>
                    <a:pt x="2822" y="304"/>
                    <a:pt x="2827" y="309"/>
                  </a:cubicBezTo>
                  <a:cubicBezTo>
                    <a:pt x="2833" y="314"/>
                    <a:pt x="2839" y="316"/>
                    <a:pt x="2846" y="316"/>
                  </a:cubicBezTo>
                  <a:cubicBezTo>
                    <a:pt x="2852" y="316"/>
                    <a:pt x="2859" y="314"/>
                    <a:pt x="2864" y="309"/>
                  </a:cubicBezTo>
                  <a:cubicBezTo>
                    <a:pt x="2869" y="304"/>
                    <a:pt x="2873" y="297"/>
                    <a:pt x="2873" y="286"/>
                  </a:cubicBezTo>
                  <a:lnTo>
                    <a:pt x="2873" y="197"/>
                  </a:lnTo>
                  <a:close/>
                  <a:moveTo>
                    <a:pt x="3034" y="286"/>
                  </a:moveTo>
                  <a:cubicBezTo>
                    <a:pt x="3034" y="306"/>
                    <a:pt x="3022" y="311"/>
                    <a:pt x="3011" y="311"/>
                  </a:cubicBezTo>
                  <a:cubicBezTo>
                    <a:pt x="3000" y="311"/>
                    <a:pt x="2988" y="306"/>
                    <a:pt x="2988" y="286"/>
                  </a:cubicBezTo>
                  <a:cubicBezTo>
                    <a:pt x="2988" y="193"/>
                    <a:pt x="2988" y="193"/>
                    <a:pt x="2988" y="193"/>
                  </a:cubicBezTo>
                  <a:cubicBezTo>
                    <a:pt x="2947" y="193"/>
                    <a:pt x="2947" y="193"/>
                    <a:pt x="2947" y="193"/>
                  </a:cubicBezTo>
                  <a:cubicBezTo>
                    <a:pt x="2947" y="291"/>
                    <a:pt x="2947" y="291"/>
                    <a:pt x="2947" y="291"/>
                  </a:cubicBezTo>
                  <a:cubicBezTo>
                    <a:pt x="2947" y="308"/>
                    <a:pt x="2950" y="323"/>
                    <a:pt x="2963" y="335"/>
                  </a:cubicBezTo>
                  <a:cubicBezTo>
                    <a:pt x="2971" y="344"/>
                    <a:pt x="2984" y="349"/>
                    <a:pt x="2999" y="349"/>
                  </a:cubicBezTo>
                  <a:cubicBezTo>
                    <a:pt x="3012" y="349"/>
                    <a:pt x="3025" y="345"/>
                    <a:pt x="3035" y="337"/>
                  </a:cubicBezTo>
                  <a:cubicBezTo>
                    <a:pt x="3035" y="348"/>
                    <a:pt x="3035" y="348"/>
                    <a:pt x="3035" y="348"/>
                  </a:cubicBezTo>
                  <a:cubicBezTo>
                    <a:pt x="3076" y="348"/>
                    <a:pt x="3076" y="348"/>
                    <a:pt x="3076" y="348"/>
                  </a:cubicBezTo>
                  <a:cubicBezTo>
                    <a:pt x="3076" y="193"/>
                    <a:pt x="3076" y="193"/>
                    <a:pt x="3076" y="193"/>
                  </a:cubicBezTo>
                  <a:cubicBezTo>
                    <a:pt x="3034" y="193"/>
                    <a:pt x="3034" y="193"/>
                    <a:pt x="3034" y="193"/>
                  </a:cubicBezTo>
                  <a:lnTo>
                    <a:pt x="3034" y="286"/>
                  </a:lnTo>
                  <a:close/>
                  <a:moveTo>
                    <a:pt x="3038" y="197"/>
                  </a:moveTo>
                  <a:cubicBezTo>
                    <a:pt x="3072" y="197"/>
                    <a:pt x="3072" y="197"/>
                    <a:pt x="3072" y="197"/>
                  </a:cubicBezTo>
                  <a:cubicBezTo>
                    <a:pt x="3072" y="344"/>
                    <a:pt x="3072" y="344"/>
                    <a:pt x="3072" y="344"/>
                  </a:cubicBezTo>
                  <a:cubicBezTo>
                    <a:pt x="3039" y="344"/>
                    <a:pt x="3039" y="344"/>
                    <a:pt x="3039" y="344"/>
                  </a:cubicBezTo>
                  <a:cubicBezTo>
                    <a:pt x="3039" y="327"/>
                    <a:pt x="3039" y="327"/>
                    <a:pt x="3039" y="327"/>
                  </a:cubicBezTo>
                  <a:cubicBezTo>
                    <a:pt x="3036" y="330"/>
                    <a:pt x="3036" y="330"/>
                    <a:pt x="3036" y="330"/>
                  </a:cubicBezTo>
                  <a:cubicBezTo>
                    <a:pt x="3026" y="340"/>
                    <a:pt x="3013" y="345"/>
                    <a:pt x="2999" y="345"/>
                  </a:cubicBezTo>
                  <a:cubicBezTo>
                    <a:pt x="2985" y="345"/>
                    <a:pt x="2973" y="341"/>
                    <a:pt x="2965" y="333"/>
                  </a:cubicBezTo>
                  <a:cubicBezTo>
                    <a:pt x="2954" y="321"/>
                    <a:pt x="2951" y="308"/>
                    <a:pt x="2951" y="291"/>
                  </a:cubicBezTo>
                  <a:cubicBezTo>
                    <a:pt x="2951" y="197"/>
                    <a:pt x="2951" y="197"/>
                    <a:pt x="2951" y="197"/>
                  </a:cubicBezTo>
                  <a:cubicBezTo>
                    <a:pt x="2984" y="197"/>
                    <a:pt x="2984" y="197"/>
                    <a:pt x="2984" y="197"/>
                  </a:cubicBezTo>
                  <a:cubicBezTo>
                    <a:pt x="2984" y="286"/>
                    <a:pt x="2984" y="286"/>
                    <a:pt x="2984" y="286"/>
                  </a:cubicBezTo>
                  <a:cubicBezTo>
                    <a:pt x="2984" y="297"/>
                    <a:pt x="2988" y="304"/>
                    <a:pt x="2993" y="309"/>
                  </a:cubicBezTo>
                  <a:cubicBezTo>
                    <a:pt x="2998" y="314"/>
                    <a:pt x="3005" y="316"/>
                    <a:pt x="3011" y="316"/>
                  </a:cubicBezTo>
                  <a:cubicBezTo>
                    <a:pt x="3017" y="316"/>
                    <a:pt x="3024" y="314"/>
                    <a:pt x="3029" y="309"/>
                  </a:cubicBezTo>
                  <a:cubicBezTo>
                    <a:pt x="3035" y="304"/>
                    <a:pt x="3038" y="297"/>
                    <a:pt x="3038" y="286"/>
                  </a:cubicBezTo>
                  <a:lnTo>
                    <a:pt x="3038" y="197"/>
                  </a:lnTo>
                  <a:close/>
                  <a:moveTo>
                    <a:pt x="3185" y="230"/>
                  </a:moveTo>
                  <a:cubicBezTo>
                    <a:pt x="3185" y="197"/>
                    <a:pt x="3185" y="197"/>
                    <a:pt x="3185" y="197"/>
                  </a:cubicBezTo>
                  <a:cubicBezTo>
                    <a:pt x="3159" y="197"/>
                    <a:pt x="3159" y="197"/>
                    <a:pt x="3159" y="197"/>
                  </a:cubicBezTo>
                  <a:cubicBezTo>
                    <a:pt x="3159" y="153"/>
                    <a:pt x="3159" y="153"/>
                    <a:pt x="3159" y="153"/>
                  </a:cubicBezTo>
                  <a:cubicBezTo>
                    <a:pt x="3117" y="153"/>
                    <a:pt x="3117" y="153"/>
                    <a:pt x="3117" y="153"/>
                  </a:cubicBezTo>
                  <a:cubicBezTo>
                    <a:pt x="3117" y="197"/>
                    <a:pt x="3117" y="197"/>
                    <a:pt x="3117" y="197"/>
                  </a:cubicBezTo>
                  <a:cubicBezTo>
                    <a:pt x="3101" y="197"/>
                    <a:pt x="3101" y="197"/>
                    <a:pt x="3101" y="197"/>
                  </a:cubicBezTo>
                  <a:cubicBezTo>
                    <a:pt x="3101" y="230"/>
                    <a:pt x="3101" y="230"/>
                    <a:pt x="3101" y="230"/>
                  </a:cubicBezTo>
                  <a:cubicBezTo>
                    <a:pt x="3117" y="230"/>
                    <a:pt x="3117" y="230"/>
                    <a:pt x="3117" y="230"/>
                  </a:cubicBezTo>
                  <a:cubicBezTo>
                    <a:pt x="3117" y="303"/>
                    <a:pt x="3117" y="303"/>
                    <a:pt x="3117" y="303"/>
                  </a:cubicBezTo>
                  <a:cubicBezTo>
                    <a:pt x="3117" y="314"/>
                    <a:pt x="3121" y="325"/>
                    <a:pt x="3128" y="333"/>
                  </a:cubicBezTo>
                  <a:cubicBezTo>
                    <a:pt x="3136" y="342"/>
                    <a:pt x="3147" y="348"/>
                    <a:pt x="3163" y="348"/>
                  </a:cubicBezTo>
                  <a:cubicBezTo>
                    <a:pt x="3185" y="348"/>
                    <a:pt x="3185" y="348"/>
                    <a:pt x="3185" y="348"/>
                  </a:cubicBezTo>
                  <a:cubicBezTo>
                    <a:pt x="3185" y="312"/>
                    <a:pt x="3185" y="312"/>
                    <a:pt x="3185" y="312"/>
                  </a:cubicBezTo>
                  <a:cubicBezTo>
                    <a:pt x="3170" y="312"/>
                    <a:pt x="3170" y="312"/>
                    <a:pt x="3170" y="312"/>
                  </a:cubicBezTo>
                  <a:cubicBezTo>
                    <a:pt x="3166" y="312"/>
                    <a:pt x="3163" y="311"/>
                    <a:pt x="3162" y="309"/>
                  </a:cubicBezTo>
                  <a:cubicBezTo>
                    <a:pt x="3160" y="307"/>
                    <a:pt x="3159" y="304"/>
                    <a:pt x="3159" y="300"/>
                  </a:cubicBezTo>
                  <a:cubicBezTo>
                    <a:pt x="3159" y="230"/>
                    <a:pt x="3159" y="230"/>
                    <a:pt x="3159" y="230"/>
                  </a:cubicBezTo>
                  <a:lnTo>
                    <a:pt x="3185" y="230"/>
                  </a:lnTo>
                  <a:close/>
                  <a:moveTo>
                    <a:pt x="3158" y="312"/>
                  </a:moveTo>
                  <a:cubicBezTo>
                    <a:pt x="3161" y="314"/>
                    <a:pt x="3165" y="316"/>
                    <a:pt x="3170" y="316"/>
                  </a:cubicBezTo>
                  <a:cubicBezTo>
                    <a:pt x="3181" y="316"/>
                    <a:pt x="3181" y="316"/>
                    <a:pt x="3181" y="316"/>
                  </a:cubicBezTo>
                  <a:cubicBezTo>
                    <a:pt x="3181" y="344"/>
                    <a:pt x="3181" y="344"/>
                    <a:pt x="3181" y="344"/>
                  </a:cubicBezTo>
                  <a:cubicBezTo>
                    <a:pt x="3163" y="344"/>
                    <a:pt x="3163" y="344"/>
                    <a:pt x="3163" y="344"/>
                  </a:cubicBezTo>
                  <a:cubicBezTo>
                    <a:pt x="3133" y="343"/>
                    <a:pt x="3122" y="323"/>
                    <a:pt x="3121" y="303"/>
                  </a:cubicBezTo>
                  <a:cubicBezTo>
                    <a:pt x="3121" y="226"/>
                    <a:pt x="3121" y="226"/>
                    <a:pt x="3121" y="226"/>
                  </a:cubicBezTo>
                  <a:cubicBezTo>
                    <a:pt x="3105" y="226"/>
                    <a:pt x="3105" y="226"/>
                    <a:pt x="3105" y="226"/>
                  </a:cubicBezTo>
                  <a:cubicBezTo>
                    <a:pt x="3105" y="202"/>
                    <a:pt x="3105" y="202"/>
                    <a:pt x="3105" y="202"/>
                  </a:cubicBezTo>
                  <a:cubicBezTo>
                    <a:pt x="3121" y="202"/>
                    <a:pt x="3121" y="202"/>
                    <a:pt x="3121" y="202"/>
                  </a:cubicBezTo>
                  <a:cubicBezTo>
                    <a:pt x="3121" y="157"/>
                    <a:pt x="3121" y="157"/>
                    <a:pt x="3121" y="157"/>
                  </a:cubicBezTo>
                  <a:cubicBezTo>
                    <a:pt x="3155" y="157"/>
                    <a:pt x="3155" y="157"/>
                    <a:pt x="3155" y="157"/>
                  </a:cubicBezTo>
                  <a:cubicBezTo>
                    <a:pt x="3155" y="202"/>
                    <a:pt x="3155" y="202"/>
                    <a:pt x="3155" y="202"/>
                  </a:cubicBezTo>
                  <a:cubicBezTo>
                    <a:pt x="3181" y="202"/>
                    <a:pt x="3181" y="202"/>
                    <a:pt x="3181" y="202"/>
                  </a:cubicBezTo>
                  <a:cubicBezTo>
                    <a:pt x="3181" y="226"/>
                    <a:pt x="3181" y="226"/>
                    <a:pt x="3181" y="226"/>
                  </a:cubicBezTo>
                  <a:cubicBezTo>
                    <a:pt x="3155" y="226"/>
                    <a:pt x="3155" y="226"/>
                    <a:pt x="3155" y="226"/>
                  </a:cubicBezTo>
                  <a:cubicBezTo>
                    <a:pt x="3155" y="300"/>
                    <a:pt x="3155" y="300"/>
                    <a:pt x="3155" y="300"/>
                  </a:cubicBezTo>
                  <a:cubicBezTo>
                    <a:pt x="3155" y="305"/>
                    <a:pt x="3156" y="309"/>
                    <a:pt x="3158" y="312"/>
                  </a:cubicBezTo>
                  <a:moveTo>
                    <a:pt x="92" y="435"/>
                  </a:moveTo>
                  <a:cubicBezTo>
                    <a:pt x="84" y="443"/>
                    <a:pt x="78" y="446"/>
                    <a:pt x="69" y="446"/>
                  </a:cubicBezTo>
                  <a:cubicBezTo>
                    <a:pt x="61" y="446"/>
                    <a:pt x="54" y="443"/>
                    <a:pt x="49" y="437"/>
                  </a:cubicBezTo>
                  <a:cubicBezTo>
                    <a:pt x="44" y="431"/>
                    <a:pt x="41" y="421"/>
                    <a:pt x="41" y="405"/>
                  </a:cubicBezTo>
                  <a:cubicBezTo>
                    <a:pt x="41" y="389"/>
                    <a:pt x="44" y="380"/>
                    <a:pt x="49" y="373"/>
                  </a:cubicBezTo>
                  <a:cubicBezTo>
                    <a:pt x="54" y="367"/>
                    <a:pt x="61" y="364"/>
                    <a:pt x="69" y="364"/>
                  </a:cubicBezTo>
                  <a:cubicBezTo>
                    <a:pt x="78" y="364"/>
                    <a:pt x="84" y="367"/>
                    <a:pt x="92" y="375"/>
                  </a:cubicBezTo>
                  <a:cubicBezTo>
                    <a:pt x="93" y="377"/>
                    <a:pt x="93" y="377"/>
                    <a:pt x="93" y="377"/>
                  </a:cubicBezTo>
                  <a:cubicBezTo>
                    <a:pt x="122" y="349"/>
                    <a:pt x="122" y="349"/>
                    <a:pt x="122" y="349"/>
                  </a:cubicBezTo>
                  <a:cubicBezTo>
                    <a:pt x="120" y="347"/>
                    <a:pt x="120" y="347"/>
                    <a:pt x="120" y="347"/>
                  </a:cubicBezTo>
                  <a:cubicBezTo>
                    <a:pt x="107" y="333"/>
                    <a:pt x="90" y="326"/>
                    <a:pt x="69" y="326"/>
                  </a:cubicBezTo>
                  <a:cubicBezTo>
                    <a:pt x="54" y="326"/>
                    <a:pt x="36" y="330"/>
                    <a:pt x="23" y="342"/>
                  </a:cubicBezTo>
                  <a:cubicBezTo>
                    <a:pt x="9" y="354"/>
                    <a:pt x="0" y="374"/>
                    <a:pt x="0" y="405"/>
                  </a:cubicBezTo>
                  <a:cubicBezTo>
                    <a:pt x="0" y="436"/>
                    <a:pt x="9" y="456"/>
                    <a:pt x="23" y="468"/>
                  </a:cubicBezTo>
                  <a:cubicBezTo>
                    <a:pt x="36" y="480"/>
                    <a:pt x="54" y="484"/>
                    <a:pt x="69" y="484"/>
                  </a:cubicBezTo>
                  <a:cubicBezTo>
                    <a:pt x="69" y="484"/>
                    <a:pt x="69" y="484"/>
                    <a:pt x="69" y="484"/>
                  </a:cubicBezTo>
                  <a:cubicBezTo>
                    <a:pt x="90" y="484"/>
                    <a:pt x="107" y="477"/>
                    <a:pt x="120" y="463"/>
                  </a:cubicBezTo>
                  <a:cubicBezTo>
                    <a:pt x="122" y="462"/>
                    <a:pt x="122" y="462"/>
                    <a:pt x="122" y="462"/>
                  </a:cubicBezTo>
                  <a:cubicBezTo>
                    <a:pt x="93" y="434"/>
                    <a:pt x="93" y="434"/>
                    <a:pt x="93" y="434"/>
                  </a:cubicBezTo>
                  <a:lnTo>
                    <a:pt x="92" y="435"/>
                  </a:lnTo>
                  <a:close/>
                  <a:moveTo>
                    <a:pt x="116" y="462"/>
                  </a:moveTo>
                  <a:cubicBezTo>
                    <a:pt x="103" y="474"/>
                    <a:pt x="89" y="480"/>
                    <a:pt x="69" y="480"/>
                  </a:cubicBezTo>
                  <a:cubicBezTo>
                    <a:pt x="40" y="480"/>
                    <a:pt x="4" y="465"/>
                    <a:pt x="4" y="405"/>
                  </a:cubicBezTo>
                  <a:cubicBezTo>
                    <a:pt x="4" y="345"/>
                    <a:pt x="40" y="331"/>
                    <a:pt x="69" y="330"/>
                  </a:cubicBezTo>
                  <a:cubicBezTo>
                    <a:pt x="89" y="330"/>
                    <a:pt x="103" y="336"/>
                    <a:pt x="116" y="348"/>
                  </a:cubicBezTo>
                  <a:cubicBezTo>
                    <a:pt x="93" y="371"/>
                    <a:pt x="93" y="371"/>
                    <a:pt x="93" y="371"/>
                  </a:cubicBezTo>
                  <a:cubicBezTo>
                    <a:pt x="86" y="363"/>
                    <a:pt x="79" y="360"/>
                    <a:pt x="69" y="360"/>
                  </a:cubicBezTo>
                  <a:cubicBezTo>
                    <a:pt x="60" y="360"/>
                    <a:pt x="52" y="364"/>
                    <a:pt x="46" y="371"/>
                  </a:cubicBezTo>
                  <a:cubicBezTo>
                    <a:pt x="40" y="378"/>
                    <a:pt x="37" y="389"/>
                    <a:pt x="37" y="405"/>
                  </a:cubicBezTo>
                  <a:cubicBezTo>
                    <a:pt x="37" y="421"/>
                    <a:pt x="40" y="432"/>
                    <a:pt x="46" y="440"/>
                  </a:cubicBezTo>
                  <a:cubicBezTo>
                    <a:pt x="52" y="447"/>
                    <a:pt x="60" y="450"/>
                    <a:pt x="69" y="450"/>
                  </a:cubicBezTo>
                  <a:cubicBezTo>
                    <a:pt x="79" y="450"/>
                    <a:pt x="86" y="447"/>
                    <a:pt x="93" y="439"/>
                  </a:cubicBezTo>
                  <a:lnTo>
                    <a:pt x="116" y="462"/>
                  </a:lnTo>
                  <a:close/>
                  <a:moveTo>
                    <a:pt x="232" y="421"/>
                  </a:moveTo>
                  <a:cubicBezTo>
                    <a:pt x="231" y="440"/>
                    <a:pt x="220" y="446"/>
                    <a:pt x="209" y="446"/>
                  </a:cubicBezTo>
                  <a:cubicBezTo>
                    <a:pt x="197" y="446"/>
                    <a:pt x="186" y="440"/>
                    <a:pt x="186" y="421"/>
                  </a:cubicBezTo>
                  <a:cubicBezTo>
                    <a:pt x="186" y="328"/>
                    <a:pt x="186" y="328"/>
                    <a:pt x="186" y="328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4" y="426"/>
                    <a:pt x="144" y="426"/>
                    <a:pt x="144" y="426"/>
                  </a:cubicBezTo>
                  <a:cubicBezTo>
                    <a:pt x="144" y="443"/>
                    <a:pt x="147" y="458"/>
                    <a:pt x="160" y="470"/>
                  </a:cubicBezTo>
                  <a:cubicBezTo>
                    <a:pt x="169" y="479"/>
                    <a:pt x="182" y="484"/>
                    <a:pt x="197" y="484"/>
                  </a:cubicBezTo>
                  <a:cubicBezTo>
                    <a:pt x="210" y="484"/>
                    <a:pt x="223" y="480"/>
                    <a:pt x="232" y="471"/>
                  </a:cubicBezTo>
                  <a:cubicBezTo>
                    <a:pt x="232" y="482"/>
                    <a:pt x="232" y="482"/>
                    <a:pt x="232" y="482"/>
                  </a:cubicBezTo>
                  <a:cubicBezTo>
                    <a:pt x="273" y="482"/>
                    <a:pt x="273" y="482"/>
                    <a:pt x="273" y="482"/>
                  </a:cubicBezTo>
                  <a:cubicBezTo>
                    <a:pt x="273" y="328"/>
                    <a:pt x="273" y="328"/>
                    <a:pt x="273" y="328"/>
                  </a:cubicBezTo>
                  <a:cubicBezTo>
                    <a:pt x="232" y="328"/>
                    <a:pt x="232" y="328"/>
                    <a:pt x="232" y="328"/>
                  </a:cubicBezTo>
                  <a:lnTo>
                    <a:pt x="232" y="421"/>
                  </a:lnTo>
                  <a:close/>
                  <a:moveTo>
                    <a:pt x="236" y="332"/>
                  </a:moveTo>
                  <a:cubicBezTo>
                    <a:pt x="269" y="332"/>
                    <a:pt x="269" y="332"/>
                    <a:pt x="269" y="332"/>
                  </a:cubicBezTo>
                  <a:cubicBezTo>
                    <a:pt x="269" y="478"/>
                    <a:pt x="269" y="478"/>
                    <a:pt x="269" y="478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37" y="461"/>
                    <a:pt x="237" y="461"/>
                    <a:pt x="237" y="461"/>
                  </a:cubicBezTo>
                  <a:cubicBezTo>
                    <a:pt x="233" y="465"/>
                    <a:pt x="233" y="465"/>
                    <a:pt x="233" y="465"/>
                  </a:cubicBezTo>
                  <a:cubicBezTo>
                    <a:pt x="224" y="475"/>
                    <a:pt x="210" y="480"/>
                    <a:pt x="197" y="480"/>
                  </a:cubicBezTo>
                  <a:cubicBezTo>
                    <a:pt x="182" y="480"/>
                    <a:pt x="171" y="475"/>
                    <a:pt x="163" y="467"/>
                  </a:cubicBezTo>
                  <a:cubicBezTo>
                    <a:pt x="151" y="456"/>
                    <a:pt x="148" y="442"/>
                    <a:pt x="148" y="426"/>
                  </a:cubicBezTo>
                  <a:cubicBezTo>
                    <a:pt x="148" y="332"/>
                    <a:pt x="148" y="332"/>
                    <a:pt x="148" y="332"/>
                  </a:cubicBezTo>
                  <a:cubicBezTo>
                    <a:pt x="182" y="332"/>
                    <a:pt x="182" y="332"/>
                    <a:pt x="182" y="332"/>
                  </a:cubicBezTo>
                  <a:cubicBezTo>
                    <a:pt x="182" y="421"/>
                    <a:pt x="182" y="421"/>
                    <a:pt x="182" y="421"/>
                  </a:cubicBezTo>
                  <a:cubicBezTo>
                    <a:pt x="182" y="432"/>
                    <a:pt x="185" y="439"/>
                    <a:pt x="190" y="444"/>
                  </a:cubicBezTo>
                  <a:cubicBezTo>
                    <a:pt x="196" y="449"/>
                    <a:pt x="202" y="450"/>
                    <a:pt x="209" y="450"/>
                  </a:cubicBezTo>
                  <a:cubicBezTo>
                    <a:pt x="215" y="450"/>
                    <a:pt x="222" y="449"/>
                    <a:pt x="227" y="444"/>
                  </a:cubicBezTo>
                  <a:cubicBezTo>
                    <a:pt x="232" y="439"/>
                    <a:pt x="236" y="432"/>
                    <a:pt x="236" y="421"/>
                  </a:cubicBezTo>
                  <a:lnTo>
                    <a:pt x="236" y="332"/>
                  </a:lnTo>
                  <a:close/>
                  <a:moveTo>
                    <a:pt x="354" y="444"/>
                  </a:moveTo>
                  <a:cubicBezTo>
                    <a:pt x="352" y="442"/>
                    <a:pt x="352" y="439"/>
                    <a:pt x="352" y="435"/>
                  </a:cubicBezTo>
                  <a:cubicBezTo>
                    <a:pt x="352" y="273"/>
                    <a:pt x="352" y="273"/>
                    <a:pt x="352" y="273"/>
                  </a:cubicBezTo>
                  <a:cubicBezTo>
                    <a:pt x="310" y="273"/>
                    <a:pt x="310" y="273"/>
                    <a:pt x="310" y="273"/>
                  </a:cubicBezTo>
                  <a:cubicBezTo>
                    <a:pt x="310" y="437"/>
                    <a:pt x="310" y="437"/>
                    <a:pt x="310" y="437"/>
                  </a:cubicBezTo>
                  <a:cubicBezTo>
                    <a:pt x="310" y="449"/>
                    <a:pt x="313" y="460"/>
                    <a:pt x="321" y="468"/>
                  </a:cubicBezTo>
                  <a:cubicBezTo>
                    <a:pt x="328" y="477"/>
                    <a:pt x="340" y="482"/>
                    <a:pt x="356" y="482"/>
                  </a:cubicBezTo>
                  <a:cubicBezTo>
                    <a:pt x="379" y="482"/>
                    <a:pt x="379" y="482"/>
                    <a:pt x="379" y="482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63" y="447"/>
                    <a:pt x="363" y="447"/>
                    <a:pt x="363" y="447"/>
                  </a:cubicBezTo>
                  <a:cubicBezTo>
                    <a:pt x="358" y="447"/>
                    <a:pt x="356" y="446"/>
                    <a:pt x="354" y="444"/>
                  </a:cubicBezTo>
                  <a:moveTo>
                    <a:pt x="375" y="478"/>
                  </a:moveTo>
                  <a:cubicBezTo>
                    <a:pt x="356" y="478"/>
                    <a:pt x="356" y="478"/>
                    <a:pt x="356" y="478"/>
                  </a:cubicBezTo>
                  <a:cubicBezTo>
                    <a:pt x="326" y="478"/>
                    <a:pt x="314" y="458"/>
                    <a:pt x="314" y="43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47" y="277"/>
                    <a:pt x="347" y="277"/>
                    <a:pt x="347" y="277"/>
                  </a:cubicBezTo>
                  <a:cubicBezTo>
                    <a:pt x="347" y="435"/>
                    <a:pt x="347" y="435"/>
                    <a:pt x="347" y="435"/>
                  </a:cubicBezTo>
                  <a:cubicBezTo>
                    <a:pt x="347" y="440"/>
                    <a:pt x="348" y="444"/>
                    <a:pt x="351" y="447"/>
                  </a:cubicBezTo>
                  <a:cubicBezTo>
                    <a:pt x="354" y="449"/>
                    <a:pt x="358" y="451"/>
                    <a:pt x="363" y="451"/>
                  </a:cubicBezTo>
                  <a:cubicBezTo>
                    <a:pt x="375" y="451"/>
                    <a:pt x="375" y="451"/>
                    <a:pt x="375" y="451"/>
                  </a:cubicBezTo>
                  <a:lnTo>
                    <a:pt x="375" y="478"/>
                  </a:lnTo>
                  <a:close/>
                  <a:moveTo>
                    <a:pt x="450" y="288"/>
                  </a:moveTo>
                  <a:cubicBezTo>
                    <a:pt x="409" y="288"/>
                    <a:pt x="409" y="288"/>
                    <a:pt x="409" y="288"/>
                  </a:cubicBezTo>
                  <a:cubicBezTo>
                    <a:pt x="409" y="332"/>
                    <a:pt x="409" y="332"/>
                    <a:pt x="409" y="332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93" y="365"/>
                    <a:pt x="393" y="365"/>
                    <a:pt x="393" y="365"/>
                  </a:cubicBezTo>
                  <a:cubicBezTo>
                    <a:pt x="409" y="365"/>
                    <a:pt x="409" y="365"/>
                    <a:pt x="409" y="365"/>
                  </a:cubicBezTo>
                  <a:cubicBezTo>
                    <a:pt x="409" y="437"/>
                    <a:pt x="409" y="437"/>
                    <a:pt x="409" y="437"/>
                  </a:cubicBezTo>
                  <a:cubicBezTo>
                    <a:pt x="409" y="449"/>
                    <a:pt x="412" y="460"/>
                    <a:pt x="419" y="468"/>
                  </a:cubicBezTo>
                  <a:cubicBezTo>
                    <a:pt x="427" y="477"/>
                    <a:pt x="438" y="482"/>
                    <a:pt x="454" y="482"/>
                  </a:cubicBezTo>
                  <a:cubicBezTo>
                    <a:pt x="477" y="482"/>
                    <a:pt x="477" y="482"/>
                    <a:pt x="477" y="482"/>
                  </a:cubicBezTo>
                  <a:cubicBezTo>
                    <a:pt x="477" y="447"/>
                    <a:pt x="477" y="447"/>
                    <a:pt x="477" y="447"/>
                  </a:cubicBezTo>
                  <a:cubicBezTo>
                    <a:pt x="461" y="447"/>
                    <a:pt x="461" y="447"/>
                    <a:pt x="461" y="447"/>
                  </a:cubicBezTo>
                  <a:cubicBezTo>
                    <a:pt x="457" y="447"/>
                    <a:pt x="455" y="446"/>
                    <a:pt x="453" y="444"/>
                  </a:cubicBezTo>
                  <a:cubicBezTo>
                    <a:pt x="451" y="442"/>
                    <a:pt x="450" y="439"/>
                    <a:pt x="450" y="435"/>
                  </a:cubicBezTo>
                  <a:cubicBezTo>
                    <a:pt x="450" y="365"/>
                    <a:pt x="450" y="365"/>
                    <a:pt x="450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7" y="332"/>
                    <a:pt x="477" y="332"/>
                    <a:pt x="477" y="332"/>
                  </a:cubicBezTo>
                  <a:cubicBezTo>
                    <a:pt x="450" y="332"/>
                    <a:pt x="450" y="332"/>
                    <a:pt x="450" y="332"/>
                  </a:cubicBezTo>
                  <a:lnTo>
                    <a:pt x="450" y="288"/>
                  </a:lnTo>
                  <a:close/>
                  <a:moveTo>
                    <a:pt x="473" y="336"/>
                  </a:moveTo>
                  <a:cubicBezTo>
                    <a:pt x="473" y="361"/>
                    <a:pt x="473" y="361"/>
                    <a:pt x="473" y="361"/>
                  </a:cubicBezTo>
                  <a:cubicBezTo>
                    <a:pt x="446" y="361"/>
                    <a:pt x="446" y="361"/>
                    <a:pt x="446" y="361"/>
                  </a:cubicBezTo>
                  <a:cubicBezTo>
                    <a:pt x="446" y="435"/>
                    <a:pt x="446" y="435"/>
                    <a:pt x="446" y="435"/>
                  </a:cubicBezTo>
                  <a:cubicBezTo>
                    <a:pt x="446" y="440"/>
                    <a:pt x="447" y="444"/>
                    <a:pt x="450" y="447"/>
                  </a:cubicBezTo>
                  <a:cubicBezTo>
                    <a:pt x="452" y="449"/>
                    <a:pt x="456" y="451"/>
                    <a:pt x="461" y="451"/>
                  </a:cubicBezTo>
                  <a:cubicBezTo>
                    <a:pt x="473" y="451"/>
                    <a:pt x="473" y="451"/>
                    <a:pt x="473" y="451"/>
                  </a:cubicBezTo>
                  <a:cubicBezTo>
                    <a:pt x="473" y="478"/>
                    <a:pt x="473" y="478"/>
                    <a:pt x="473" y="478"/>
                  </a:cubicBezTo>
                  <a:cubicBezTo>
                    <a:pt x="454" y="478"/>
                    <a:pt x="454" y="478"/>
                    <a:pt x="454" y="478"/>
                  </a:cubicBezTo>
                  <a:cubicBezTo>
                    <a:pt x="425" y="478"/>
                    <a:pt x="413" y="458"/>
                    <a:pt x="413" y="437"/>
                  </a:cubicBezTo>
                  <a:cubicBezTo>
                    <a:pt x="413" y="361"/>
                    <a:pt x="413" y="361"/>
                    <a:pt x="413" y="361"/>
                  </a:cubicBezTo>
                  <a:cubicBezTo>
                    <a:pt x="397" y="361"/>
                    <a:pt x="397" y="361"/>
                    <a:pt x="397" y="361"/>
                  </a:cubicBezTo>
                  <a:cubicBezTo>
                    <a:pt x="397" y="336"/>
                    <a:pt x="397" y="336"/>
                    <a:pt x="397" y="336"/>
                  </a:cubicBezTo>
                  <a:cubicBezTo>
                    <a:pt x="413" y="336"/>
                    <a:pt x="413" y="336"/>
                    <a:pt x="413" y="336"/>
                  </a:cubicBezTo>
                  <a:cubicBezTo>
                    <a:pt x="413" y="292"/>
                    <a:pt x="413" y="292"/>
                    <a:pt x="413" y="292"/>
                  </a:cubicBezTo>
                  <a:cubicBezTo>
                    <a:pt x="446" y="292"/>
                    <a:pt x="446" y="292"/>
                    <a:pt x="446" y="292"/>
                  </a:cubicBezTo>
                  <a:cubicBezTo>
                    <a:pt x="446" y="336"/>
                    <a:pt x="446" y="336"/>
                    <a:pt x="446" y="336"/>
                  </a:cubicBezTo>
                  <a:lnTo>
                    <a:pt x="473" y="336"/>
                  </a:lnTo>
                  <a:close/>
                  <a:moveTo>
                    <a:pt x="593" y="421"/>
                  </a:moveTo>
                  <a:cubicBezTo>
                    <a:pt x="592" y="440"/>
                    <a:pt x="581" y="446"/>
                    <a:pt x="569" y="446"/>
                  </a:cubicBezTo>
                  <a:cubicBezTo>
                    <a:pt x="558" y="446"/>
                    <a:pt x="547" y="440"/>
                    <a:pt x="547" y="421"/>
                  </a:cubicBezTo>
                  <a:cubicBezTo>
                    <a:pt x="547" y="328"/>
                    <a:pt x="547" y="328"/>
                    <a:pt x="547" y="328"/>
                  </a:cubicBezTo>
                  <a:cubicBezTo>
                    <a:pt x="505" y="328"/>
                    <a:pt x="505" y="328"/>
                    <a:pt x="505" y="328"/>
                  </a:cubicBezTo>
                  <a:cubicBezTo>
                    <a:pt x="505" y="426"/>
                    <a:pt x="505" y="426"/>
                    <a:pt x="505" y="426"/>
                  </a:cubicBezTo>
                  <a:cubicBezTo>
                    <a:pt x="505" y="443"/>
                    <a:pt x="508" y="458"/>
                    <a:pt x="521" y="470"/>
                  </a:cubicBezTo>
                  <a:cubicBezTo>
                    <a:pt x="530" y="479"/>
                    <a:pt x="542" y="484"/>
                    <a:pt x="558" y="484"/>
                  </a:cubicBezTo>
                  <a:cubicBezTo>
                    <a:pt x="571" y="484"/>
                    <a:pt x="584" y="480"/>
                    <a:pt x="593" y="471"/>
                  </a:cubicBezTo>
                  <a:cubicBezTo>
                    <a:pt x="593" y="482"/>
                    <a:pt x="593" y="482"/>
                    <a:pt x="593" y="482"/>
                  </a:cubicBezTo>
                  <a:cubicBezTo>
                    <a:pt x="634" y="482"/>
                    <a:pt x="634" y="482"/>
                    <a:pt x="634" y="482"/>
                  </a:cubicBezTo>
                  <a:cubicBezTo>
                    <a:pt x="634" y="328"/>
                    <a:pt x="634" y="328"/>
                    <a:pt x="634" y="328"/>
                  </a:cubicBezTo>
                  <a:cubicBezTo>
                    <a:pt x="593" y="328"/>
                    <a:pt x="593" y="328"/>
                    <a:pt x="593" y="328"/>
                  </a:cubicBezTo>
                  <a:lnTo>
                    <a:pt x="593" y="421"/>
                  </a:lnTo>
                  <a:close/>
                  <a:moveTo>
                    <a:pt x="597" y="332"/>
                  </a:moveTo>
                  <a:cubicBezTo>
                    <a:pt x="630" y="332"/>
                    <a:pt x="630" y="332"/>
                    <a:pt x="630" y="332"/>
                  </a:cubicBezTo>
                  <a:cubicBezTo>
                    <a:pt x="630" y="478"/>
                    <a:pt x="630" y="478"/>
                    <a:pt x="630" y="478"/>
                  </a:cubicBezTo>
                  <a:cubicBezTo>
                    <a:pt x="598" y="478"/>
                    <a:pt x="598" y="478"/>
                    <a:pt x="598" y="478"/>
                  </a:cubicBezTo>
                  <a:cubicBezTo>
                    <a:pt x="598" y="461"/>
                    <a:pt x="598" y="461"/>
                    <a:pt x="598" y="461"/>
                  </a:cubicBezTo>
                  <a:cubicBezTo>
                    <a:pt x="594" y="465"/>
                    <a:pt x="594" y="465"/>
                    <a:pt x="594" y="465"/>
                  </a:cubicBezTo>
                  <a:cubicBezTo>
                    <a:pt x="585" y="475"/>
                    <a:pt x="571" y="480"/>
                    <a:pt x="558" y="480"/>
                  </a:cubicBezTo>
                  <a:cubicBezTo>
                    <a:pt x="543" y="480"/>
                    <a:pt x="532" y="475"/>
                    <a:pt x="524" y="467"/>
                  </a:cubicBezTo>
                  <a:cubicBezTo>
                    <a:pt x="512" y="456"/>
                    <a:pt x="509" y="442"/>
                    <a:pt x="509" y="426"/>
                  </a:cubicBezTo>
                  <a:cubicBezTo>
                    <a:pt x="509" y="332"/>
                    <a:pt x="509" y="332"/>
                    <a:pt x="509" y="332"/>
                  </a:cubicBezTo>
                  <a:cubicBezTo>
                    <a:pt x="543" y="332"/>
                    <a:pt x="543" y="332"/>
                    <a:pt x="543" y="332"/>
                  </a:cubicBezTo>
                  <a:cubicBezTo>
                    <a:pt x="543" y="421"/>
                    <a:pt x="543" y="421"/>
                    <a:pt x="543" y="421"/>
                  </a:cubicBezTo>
                  <a:cubicBezTo>
                    <a:pt x="543" y="432"/>
                    <a:pt x="546" y="439"/>
                    <a:pt x="551" y="444"/>
                  </a:cubicBezTo>
                  <a:cubicBezTo>
                    <a:pt x="556" y="449"/>
                    <a:pt x="563" y="450"/>
                    <a:pt x="569" y="450"/>
                  </a:cubicBezTo>
                  <a:cubicBezTo>
                    <a:pt x="576" y="450"/>
                    <a:pt x="583" y="449"/>
                    <a:pt x="588" y="444"/>
                  </a:cubicBezTo>
                  <a:cubicBezTo>
                    <a:pt x="593" y="439"/>
                    <a:pt x="597" y="432"/>
                    <a:pt x="597" y="421"/>
                  </a:cubicBezTo>
                  <a:lnTo>
                    <a:pt x="597" y="332"/>
                  </a:lnTo>
                  <a:close/>
                  <a:moveTo>
                    <a:pt x="758" y="421"/>
                  </a:moveTo>
                  <a:cubicBezTo>
                    <a:pt x="758" y="440"/>
                    <a:pt x="746" y="446"/>
                    <a:pt x="735" y="446"/>
                  </a:cubicBezTo>
                  <a:cubicBezTo>
                    <a:pt x="724" y="446"/>
                    <a:pt x="712" y="440"/>
                    <a:pt x="712" y="421"/>
                  </a:cubicBezTo>
                  <a:cubicBezTo>
                    <a:pt x="712" y="328"/>
                    <a:pt x="712" y="328"/>
                    <a:pt x="712" y="328"/>
                  </a:cubicBezTo>
                  <a:cubicBezTo>
                    <a:pt x="671" y="328"/>
                    <a:pt x="671" y="328"/>
                    <a:pt x="671" y="328"/>
                  </a:cubicBezTo>
                  <a:cubicBezTo>
                    <a:pt x="671" y="426"/>
                    <a:pt x="671" y="426"/>
                    <a:pt x="671" y="426"/>
                  </a:cubicBezTo>
                  <a:cubicBezTo>
                    <a:pt x="670" y="443"/>
                    <a:pt x="674" y="458"/>
                    <a:pt x="686" y="470"/>
                  </a:cubicBezTo>
                  <a:cubicBezTo>
                    <a:pt x="695" y="479"/>
                    <a:pt x="708" y="484"/>
                    <a:pt x="723" y="484"/>
                  </a:cubicBezTo>
                  <a:cubicBezTo>
                    <a:pt x="736" y="484"/>
                    <a:pt x="749" y="480"/>
                    <a:pt x="759" y="471"/>
                  </a:cubicBezTo>
                  <a:cubicBezTo>
                    <a:pt x="759" y="482"/>
                    <a:pt x="759" y="482"/>
                    <a:pt x="759" y="482"/>
                  </a:cubicBezTo>
                  <a:cubicBezTo>
                    <a:pt x="800" y="482"/>
                    <a:pt x="800" y="482"/>
                    <a:pt x="800" y="482"/>
                  </a:cubicBezTo>
                  <a:cubicBezTo>
                    <a:pt x="800" y="328"/>
                    <a:pt x="800" y="328"/>
                    <a:pt x="800" y="328"/>
                  </a:cubicBezTo>
                  <a:cubicBezTo>
                    <a:pt x="758" y="328"/>
                    <a:pt x="758" y="328"/>
                    <a:pt x="758" y="328"/>
                  </a:cubicBezTo>
                  <a:lnTo>
                    <a:pt x="758" y="421"/>
                  </a:lnTo>
                  <a:close/>
                  <a:moveTo>
                    <a:pt x="762" y="332"/>
                  </a:moveTo>
                  <a:cubicBezTo>
                    <a:pt x="796" y="332"/>
                    <a:pt x="796" y="332"/>
                    <a:pt x="796" y="332"/>
                  </a:cubicBezTo>
                  <a:cubicBezTo>
                    <a:pt x="796" y="478"/>
                    <a:pt x="796" y="478"/>
                    <a:pt x="796" y="478"/>
                  </a:cubicBezTo>
                  <a:cubicBezTo>
                    <a:pt x="763" y="478"/>
                    <a:pt x="763" y="478"/>
                    <a:pt x="763" y="478"/>
                  </a:cubicBezTo>
                  <a:cubicBezTo>
                    <a:pt x="763" y="461"/>
                    <a:pt x="763" y="461"/>
                    <a:pt x="763" y="461"/>
                  </a:cubicBezTo>
                  <a:cubicBezTo>
                    <a:pt x="759" y="465"/>
                    <a:pt x="759" y="465"/>
                    <a:pt x="759" y="465"/>
                  </a:cubicBezTo>
                  <a:cubicBezTo>
                    <a:pt x="750" y="475"/>
                    <a:pt x="737" y="480"/>
                    <a:pt x="723" y="480"/>
                  </a:cubicBezTo>
                  <a:cubicBezTo>
                    <a:pt x="709" y="480"/>
                    <a:pt x="697" y="475"/>
                    <a:pt x="689" y="467"/>
                  </a:cubicBezTo>
                  <a:cubicBezTo>
                    <a:pt x="678" y="456"/>
                    <a:pt x="675" y="442"/>
                    <a:pt x="675" y="426"/>
                  </a:cubicBezTo>
                  <a:cubicBezTo>
                    <a:pt x="675" y="332"/>
                    <a:pt x="675" y="332"/>
                    <a:pt x="675" y="332"/>
                  </a:cubicBezTo>
                  <a:cubicBezTo>
                    <a:pt x="708" y="332"/>
                    <a:pt x="708" y="332"/>
                    <a:pt x="708" y="332"/>
                  </a:cubicBezTo>
                  <a:cubicBezTo>
                    <a:pt x="708" y="421"/>
                    <a:pt x="708" y="421"/>
                    <a:pt x="708" y="421"/>
                  </a:cubicBezTo>
                  <a:cubicBezTo>
                    <a:pt x="708" y="432"/>
                    <a:pt x="711" y="439"/>
                    <a:pt x="717" y="444"/>
                  </a:cubicBezTo>
                  <a:cubicBezTo>
                    <a:pt x="722" y="449"/>
                    <a:pt x="729" y="450"/>
                    <a:pt x="735" y="450"/>
                  </a:cubicBezTo>
                  <a:cubicBezTo>
                    <a:pt x="741" y="450"/>
                    <a:pt x="748" y="449"/>
                    <a:pt x="753" y="444"/>
                  </a:cubicBezTo>
                  <a:cubicBezTo>
                    <a:pt x="759" y="439"/>
                    <a:pt x="762" y="432"/>
                    <a:pt x="762" y="421"/>
                  </a:cubicBezTo>
                  <a:lnTo>
                    <a:pt x="762" y="332"/>
                  </a:lnTo>
                  <a:close/>
                  <a:moveTo>
                    <a:pt x="920" y="372"/>
                  </a:moveTo>
                  <a:cubicBezTo>
                    <a:pt x="921" y="374"/>
                    <a:pt x="921" y="374"/>
                    <a:pt x="921" y="374"/>
                  </a:cubicBezTo>
                  <a:cubicBezTo>
                    <a:pt x="923" y="372"/>
                    <a:pt x="923" y="372"/>
                    <a:pt x="923" y="372"/>
                  </a:cubicBezTo>
                  <a:cubicBezTo>
                    <a:pt x="953" y="342"/>
                    <a:pt x="953" y="342"/>
                    <a:pt x="953" y="342"/>
                  </a:cubicBezTo>
                  <a:cubicBezTo>
                    <a:pt x="951" y="341"/>
                    <a:pt x="951" y="341"/>
                    <a:pt x="951" y="341"/>
                  </a:cubicBezTo>
                  <a:cubicBezTo>
                    <a:pt x="941" y="330"/>
                    <a:pt x="929" y="326"/>
                    <a:pt x="914" y="326"/>
                  </a:cubicBezTo>
                  <a:cubicBezTo>
                    <a:pt x="900" y="326"/>
                    <a:pt x="887" y="332"/>
                    <a:pt x="878" y="339"/>
                  </a:cubicBezTo>
                  <a:cubicBezTo>
                    <a:pt x="878" y="328"/>
                    <a:pt x="878" y="328"/>
                    <a:pt x="878" y="328"/>
                  </a:cubicBezTo>
                  <a:cubicBezTo>
                    <a:pt x="838" y="328"/>
                    <a:pt x="838" y="328"/>
                    <a:pt x="838" y="328"/>
                  </a:cubicBezTo>
                  <a:cubicBezTo>
                    <a:pt x="838" y="482"/>
                    <a:pt x="838" y="482"/>
                    <a:pt x="838" y="482"/>
                  </a:cubicBezTo>
                  <a:cubicBezTo>
                    <a:pt x="879" y="482"/>
                    <a:pt x="879" y="482"/>
                    <a:pt x="879" y="482"/>
                  </a:cubicBezTo>
                  <a:cubicBezTo>
                    <a:pt x="879" y="390"/>
                    <a:pt x="879" y="390"/>
                    <a:pt x="879" y="390"/>
                  </a:cubicBezTo>
                  <a:cubicBezTo>
                    <a:pt x="879" y="372"/>
                    <a:pt x="891" y="364"/>
                    <a:pt x="902" y="364"/>
                  </a:cubicBezTo>
                  <a:cubicBezTo>
                    <a:pt x="910" y="364"/>
                    <a:pt x="914" y="367"/>
                    <a:pt x="920" y="372"/>
                  </a:cubicBezTo>
                  <a:moveTo>
                    <a:pt x="884" y="367"/>
                  </a:moveTo>
                  <a:cubicBezTo>
                    <a:pt x="879" y="372"/>
                    <a:pt x="875" y="380"/>
                    <a:pt x="875" y="390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42" y="478"/>
                    <a:pt x="842" y="478"/>
                    <a:pt x="842" y="478"/>
                  </a:cubicBezTo>
                  <a:cubicBezTo>
                    <a:pt x="842" y="332"/>
                    <a:pt x="842" y="332"/>
                    <a:pt x="842" y="332"/>
                  </a:cubicBezTo>
                  <a:cubicBezTo>
                    <a:pt x="874" y="332"/>
                    <a:pt x="874" y="332"/>
                    <a:pt x="874" y="332"/>
                  </a:cubicBezTo>
                  <a:cubicBezTo>
                    <a:pt x="874" y="350"/>
                    <a:pt x="874" y="350"/>
                    <a:pt x="874" y="350"/>
                  </a:cubicBezTo>
                  <a:cubicBezTo>
                    <a:pt x="878" y="346"/>
                    <a:pt x="878" y="346"/>
                    <a:pt x="878" y="346"/>
                  </a:cubicBezTo>
                  <a:cubicBezTo>
                    <a:pt x="885" y="338"/>
                    <a:pt x="899" y="330"/>
                    <a:pt x="914" y="330"/>
                  </a:cubicBezTo>
                  <a:cubicBezTo>
                    <a:pt x="928" y="330"/>
                    <a:pt x="937" y="334"/>
                    <a:pt x="947" y="342"/>
                  </a:cubicBezTo>
                  <a:cubicBezTo>
                    <a:pt x="921" y="368"/>
                    <a:pt x="921" y="368"/>
                    <a:pt x="921" y="368"/>
                  </a:cubicBezTo>
                  <a:cubicBezTo>
                    <a:pt x="916" y="363"/>
                    <a:pt x="910" y="360"/>
                    <a:pt x="902" y="360"/>
                  </a:cubicBezTo>
                  <a:cubicBezTo>
                    <a:pt x="895" y="360"/>
                    <a:pt x="889" y="362"/>
                    <a:pt x="884" y="367"/>
                  </a:cubicBezTo>
                  <a:moveTo>
                    <a:pt x="1055" y="391"/>
                  </a:moveTo>
                  <a:cubicBezTo>
                    <a:pt x="1055" y="384"/>
                    <a:pt x="1054" y="380"/>
                    <a:pt x="1052" y="374"/>
                  </a:cubicBezTo>
                  <a:cubicBezTo>
                    <a:pt x="1050" y="375"/>
                    <a:pt x="1050" y="375"/>
                    <a:pt x="1050" y="375"/>
                  </a:cubicBezTo>
                  <a:cubicBezTo>
                    <a:pt x="1052" y="374"/>
                    <a:pt x="1052" y="374"/>
                    <a:pt x="1052" y="374"/>
                  </a:cubicBezTo>
                  <a:cubicBezTo>
                    <a:pt x="1048" y="365"/>
                    <a:pt x="1038" y="357"/>
                    <a:pt x="1025" y="357"/>
                  </a:cubicBezTo>
                  <a:cubicBezTo>
                    <a:pt x="1011" y="357"/>
                    <a:pt x="1002" y="365"/>
                    <a:pt x="998" y="374"/>
                  </a:cubicBezTo>
                  <a:cubicBezTo>
                    <a:pt x="995" y="380"/>
                    <a:pt x="994" y="384"/>
                    <a:pt x="994" y="391"/>
                  </a:cubicBezTo>
                  <a:cubicBezTo>
                    <a:pt x="994" y="393"/>
                    <a:pt x="994" y="393"/>
                    <a:pt x="994" y="393"/>
                  </a:cubicBezTo>
                  <a:cubicBezTo>
                    <a:pt x="1056" y="393"/>
                    <a:pt x="1056" y="393"/>
                    <a:pt x="1056" y="393"/>
                  </a:cubicBezTo>
                  <a:lnTo>
                    <a:pt x="1055" y="391"/>
                  </a:lnTo>
                  <a:close/>
                  <a:moveTo>
                    <a:pt x="998" y="389"/>
                  </a:moveTo>
                  <a:cubicBezTo>
                    <a:pt x="999" y="384"/>
                    <a:pt x="1000" y="381"/>
                    <a:pt x="1002" y="376"/>
                  </a:cubicBezTo>
                  <a:cubicBezTo>
                    <a:pt x="1005" y="368"/>
                    <a:pt x="1013" y="362"/>
                    <a:pt x="1025" y="362"/>
                  </a:cubicBezTo>
                  <a:cubicBezTo>
                    <a:pt x="1037" y="362"/>
                    <a:pt x="1044" y="368"/>
                    <a:pt x="1048" y="376"/>
                  </a:cubicBezTo>
                  <a:cubicBezTo>
                    <a:pt x="1050" y="381"/>
                    <a:pt x="1051" y="384"/>
                    <a:pt x="1051" y="389"/>
                  </a:cubicBezTo>
                  <a:lnTo>
                    <a:pt x="998" y="389"/>
                  </a:lnTo>
                  <a:close/>
                  <a:moveTo>
                    <a:pt x="1181" y="450"/>
                  </a:moveTo>
                  <a:cubicBezTo>
                    <a:pt x="1182" y="450"/>
                    <a:pt x="1182" y="450"/>
                    <a:pt x="1182" y="450"/>
                  </a:cubicBezTo>
                  <a:cubicBezTo>
                    <a:pt x="1193" y="451"/>
                    <a:pt x="1201" y="445"/>
                    <a:pt x="1205" y="437"/>
                  </a:cubicBezTo>
                  <a:cubicBezTo>
                    <a:pt x="1209" y="428"/>
                    <a:pt x="1209" y="417"/>
                    <a:pt x="1209" y="405"/>
                  </a:cubicBezTo>
                  <a:cubicBezTo>
                    <a:pt x="1209" y="393"/>
                    <a:pt x="1209" y="382"/>
                    <a:pt x="1205" y="373"/>
                  </a:cubicBezTo>
                  <a:cubicBezTo>
                    <a:pt x="1201" y="365"/>
                    <a:pt x="1193" y="360"/>
                    <a:pt x="1182" y="360"/>
                  </a:cubicBezTo>
                  <a:cubicBezTo>
                    <a:pt x="1170" y="360"/>
                    <a:pt x="1162" y="365"/>
                    <a:pt x="1159" y="374"/>
                  </a:cubicBezTo>
                  <a:cubicBezTo>
                    <a:pt x="1155" y="382"/>
                    <a:pt x="1154" y="393"/>
                    <a:pt x="1154" y="405"/>
                  </a:cubicBezTo>
                  <a:cubicBezTo>
                    <a:pt x="1154" y="417"/>
                    <a:pt x="1155" y="428"/>
                    <a:pt x="1159" y="437"/>
                  </a:cubicBezTo>
                  <a:cubicBezTo>
                    <a:pt x="1162" y="445"/>
                    <a:pt x="1170" y="450"/>
                    <a:pt x="1181" y="450"/>
                  </a:cubicBezTo>
                  <a:moveTo>
                    <a:pt x="1162" y="375"/>
                  </a:moveTo>
                  <a:cubicBezTo>
                    <a:pt x="1166" y="368"/>
                    <a:pt x="1171" y="364"/>
                    <a:pt x="1182" y="364"/>
                  </a:cubicBezTo>
                  <a:cubicBezTo>
                    <a:pt x="1192" y="364"/>
                    <a:pt x="1198" y="368"/>
                    <a:pt x="1201" y="375"/>
                  </a:cubicBezTo>
                  <a:cubicBezTo>
                    <a:pt x="1204" y="382"/>
                    <a:pt x="1205" y="393"/>
                    <a:pt x="1205" y="405"/>
                  </a:cubicBezTo>
                  <a:cubicBezTo>
                    <a:pt x="1205" y="417"/>
                    <a:pt x="1204" y="428"/>
                    <a:pt x="1201" y="435"/>
                  </a:cubicBezTo>
                  <a:cubicBezTo>
                    <a:pt x="1198" y="442"/>
                    <a:pt x="1192" y="446"/>
                    <a:pt x="1182" y="446"/>
                  </a:cubicBezTo>
                  <a:cubicBezTo>
                    <a:pt x="1171" y="446"/>
                    <a:pt x="1166" y="442"/>
                    <a:pt x="1162" y="435"/>
                  </a:cubicBezTo>
                  <a:cubicBezTo>
                    <a:pt x="1159" y="428"/>
                    <a:pt x="1158" y="417"/>
                    <a:pt x="1158" y="405"/>
                  </a:cubicBezTo>
                  <a:cubicBezTo>
                    <a:pt x="1158" y="393"/>
                    <a:pt x="1159" y="382"/>
                    <a:pt x="1162" y="375"/>
                  </a:cubicBezTo>
                  <a:moveTo>
                    <a:pt x="1408" y="328"/>
                  </a:moveTo>
                  <a:cubicBezTo>
                    <a:pt x="1393" y="328"/>
                    <a:pt x="1393" y="328"/>
                    <a:pt x="1393" y="328"/>
                  </a:cubicBezTo>
                  <a:cubicBezTo>
                    <a:pt x="1331" y="222"/>
                    <a:pt x="1331" y="222"/>
                    <a:pt x="1331" y="222"/>
                  </a:cubicBezTo>
                  <a:cubicBezTo>
                    <a:pt x="1339" y="212"/>
                    <a:pt x="1339" y="212"/>
                    <a:pt x="1339" y="212"/>
                  </a:cubicBezTo>
                  <a:cubicBezTo>
                    <a:pt x="1359" y="210"/>
                    <a:pt x="1372" y="202"/>
                    <a:pt x="1385" y="189"/>
                  </a:cubicBezTo>
                  <a:cubicBezTo>
                    <a:pt x="1387" y="187"/>
                    <a:pt x="1387" y="187"/>
                    <a:pt x="1387" y="187"/>
                  </a:cubicBezTo>
                  <a:cubicBezTo>
                    <a:pt x="1372" y="173"/>
                    <a:pt x="1372" y="173"/>
                    <a:pt x="1372" y="173"/>
                  </a:cubicBezTo>
                  <a:cubicBezTo>
                    <a:pt x="1401" y="138"/>
                    <a:pt x="1401" y="138"/>
                    <a:pt x="1401" y="138"/>
                  </a:cubicBezTo>
                  <a:cubicBezTo>
                    <a:pt x="1390" y="138"/>
                    <a:pt x="1390" y="138"/>
                    <a:pt x="1390" y="138"/>
                  </a:cubicBezTo>
                  <a:cubicBezTo>
                    <a:pt x="1390" y="129"/>
                    <a:pt x="1390" y="129"/>
                    <a:pt x="1390" y="129"/>
                  </a:cubicBezTo>
                  <a:cubicBezTo>
                    <a:pt x="1390" y="108"/>
                    <a:pt x="1384" y="89"/>
                    <a:pt x="1373" y="76"/>
                  </a:cubicBezTo>
                  <a:cubicBezTo>
                    <a:pt x="1361" y="63"/>
                    <a:pt x="1344" y="55"/>
                    <a:pt x="1323" y="55"/>
                  </a:cubicBezTo>
                  <a:cubicBezTo>
                    <a:pt x="1303" y="55"/>
                    <a:pt x="1286" y="62"/>
                    <a:pt x="1274" y="76"/>
                  </a:cubicBezTo>
                  <a:cubicBezTo>
                    <a:pt x="1262" y="89"/>
                    <a:pt x="1255" y="109"/>
                    <a:pt x="1255" y="134"/>
                  </a:cubicBezTo>
                  <a:cubicBezTo>
                    <a:pt x="1255" y="135"/>
                    <a:pt x="1255" y="137"/>
                    <a:pt x="1255" y="138"/>
                  </a:cubicBezTo>
                  <a:cubicBezTo>
                    <a:pt x="1233" y="138"/>
                    <a:pt x="1233" y="138"/>
                    <a:pt x="1233" y="138"/>
                  </a:cubicBezTo>
                  <a:cubicBezTo>
                    <a:pt x="1233" y="273"/>
                    <a:pt x="1233" y="273"/>
                    <a:pt x="1233" y="273"/>
                  </a:cubicBezTo>
                  <a:cubicBezTo>
                    <a:pt x="1205" y="273"/>
                    <a:pt x="1205" y="273"/>
                    <a:pt x="1205" y="273"/>
                  </a:cubicBezTo>
                  <a:cubicBezTo>
                    <a:pt x="1205" y="338"/>
                    <a:pt x="1205" y="338"/>
                    <a:pt x="1205" y="338"/>
                  </a:cubicBezTo>
                  <a:cubicBezTo>
                    <a:pt x="1196" y="330"/>
                    <a:pt x="1184" y="326"/>
                    <a:pt x="1171" y="326"/>
                  </a:cubicBezTo>
                  <a:cubicBezTo>
                    <a:pt x="1155" y="326"/>
                    <a:pt x="1141" y="332"/>
                    <a:pt x="1133" y="340"/>
                  </a:cubicBezTo>
                  <a:cubicBezTo>
                    <a:pt x="1117" y="356"/>
                    <a:pt x="1117" y="383"/>
                    <a:pt x="1117" y="405"/>
                  </a:cubicBezTo>
                  <a:cubicBezTo>
                    <a:pt x="1117" y="424"/>
                    <a:pt x="1117" y="447"/>
                    <a:pt x="1127" y="463"/>
                  </a:cubicBezTo>
                  <a:cubicBezTo>
                    <a:pt x="1115" y="463"/>
                    <a:pt x="1103" y="468"/>
                    <a:pt x="1094" y="475"/>
                  </a:cubicBezTo>
                  <a:cubicBezTo>
                    <a:pt x="1094" y="464"/>
                    <a:pt x="1094" y="464"/>
                    <a:pt x="1094" y="464"/>
                  </a:cubicBezTo>
                  <a:cubicBezTo>
                    <a:pt x="1083" y="464"/>
                    <a:pt x="1083" y="464"/>
                    <a:pt x="1083" y="464"/>
                  </a:cubicBezTo>
                  <a:cubicBezTo>
                    <a:pt x="1084" y="463"/>
                    <a:pt x="1086" y="461"/>
                    <a:pt x="1087" y="460"/>
                  </a:cubicBezTo>
                  <a:cubicBezTo>
                    <a:pt x="1089" y="459"/>
                    <a:pt x="1089" y="459"/>
                    <a:pt x="1089" y="459"/>
                  </a:cubicBezTo>
                  <a:cubicBezTo>
                    <a:pt x="1063" y="433"/>
                    <a:pt x="1063" y="433"/>
                    <a:pt x="1063" y="433"/>
                  </a:cubicBezTo>
                  <a:cubicBezTo>
                    <a:pt x="1062" y="435"/>
                    <a:pt x="1062" y="435"/>
                    <a:pt x="1062" y="435"/>
                  </a:cubicBezTo>
                  <a:cubicBezTo>
                    <a:pt x="1052" y="444"/>
                    <a:pt x="1045" y="448"/>
                    <a:pt x="1029" y="448"/>
                  </a:cubicBezTo>
                  <a:cubicBezTo>
                    <a:pt x="1010" y="448"/>
                    <a:pt x="999" y="436"/>
                    <a:pt x="998" y="419"/>
                  </a:cubicBezTo>
                  <a:cubicBezTo>
                    <a:pt x="1092" y="419"/>
                    <a:pt x="1092" y="419"/>
                    <a:pt x="1092" y="419"/>
                  </a:cubicBezTo>
                  <a:cubicBezTo>
                    <a:pt x="1092" y="400"/>
                    <a:pt x="1092" y="400"/>
                    <a:pt x="1092" y="400"/>
                  </a:cubicBezTo>
                  <a:cubicBezTo>
                    <a:pt x="1092" y="379"/>
                    <a:pt x="1086" y="361"/>
                    <a:pt x="1075" y="347"/>
                  </a:cubicBezTo>
                  <a:cubicBezTo>
                    <a:pt x="1063" y="334"/>
                    <a:pt x="1046" y="326"/>
                    <a:pt x="1025" y="326"/>
                  </a:cubicBezTo>
                  <a:cubicBezTo>
                    <a:pt x="1005" y="326"/>
                    <a:pt x="988" y="333"/>
                    <a:pt x="976" y="347"/>
                  </a:cubicBezTo>
                  <a:cubicBezTo>
                    <a:pt x="964" y="360"/>
                    <a:pt x="957" y="380"/>
                    <a:pt x="957" y="405"/>
                  </a:cubicBezTo>
                  <a:cubicBezTo>
                    <a:pt x="957" y="434"/>
                    <a:pt x="965" y="453"/>
                    <a:pt x="977" y="465"/>
                  </a:cubicBezTo>
                  <a:cubicBezTo>
                    <a:pt x="969" y="464"/>
                    <a:pt x="960" y="463"/>
                    <a:pt x="951" y="463"/>
                  </a:cubicBezTo>
                  <a:cubicBezTo>
                    <a:pt x="925" y="462"/>
                    <a:pt x="910" y="467"/>
                    <a:pt x="895" y="484"/>
                  </a:cubicBezTo>
                  <a:cubicBezTo>
                    <a:pt x="894" y="485"/>
                    <a:pt x="894" y="485"/>
                    <a:pt x="894" y="485"/>
                  </a:cubicBezTo>
                  <a:cubicBezTo>
                    <a:pt x="920" y="512"/>
                    <a:pt x="920" y="512"/>
                    <a:pt x="920" y="512"/>
                  </a:cubicBezTo>
                  <a:cubicBezTo>
                    <a:pt x="922" y="510"/>
                    <a:pt x="922" y="510"/>
                    <a:pt x="922" y="510"/>
                  </a:cubicBezTo>
                  <a:cubicBezTo>
                    <a:pt x="930" y="501"/>
                    <a:pt x="935" y="499"/>
                    <a:pt x="949" y="498"/>
                  </a:cubicBezTo>
                  <a:cubicBezTo>
                    <a:pt x="959" y="498"/>
                    <a:pt x="965" y="500"/>
                    <a:pt x="969" y="504"/>
                  </a:cubicBezTo>
                  <a:cubicBezTo>
                    <a:pt x="973" y="507"/>
                    <a:pt x="975" y="512"/>
                    <a:pt x="975" y="520"/>
                  </a:cubicBezTo>
                  <a:cubicBezTo>
                    <a:pt x="975" y="525"/>
                    <a:pt x="975" y="525"/>
                    <a:pt x="975" y="525"/>
                  </a:cubicBezTo>
                  <a:cubicBezTo>
                    <a:pt x="942" y="525"/>
                    <a:pt x="942" y="525"/>
                    <a:pt x="942" y="525"/>
                  </a:cubicBezTo>
                  <a:cubicBezTo>
                    <a:pt x="924" y="525"/>
                    <a:pt x="910" y="531"/>
                    <a:pt x="902" y="539"/>
                  </a:cubicBezTo>
                  <a:cubicBezTo>
                    <a:pt x="893" y="547"/>
                    <a:pt x="888" y="559"/>
                    <a:pt x="888" y="571"/>
                  </a:cubicBezTo>
                  <a:cubicBezTo>
                    <a:pt x="888" y="585"/>
                    <a:pt x="893" y="598"/>
                    <a:pt x="901" y="606"/>
                  </a:cubicBezTo>
                  <a:cubicBezTo>
                    <a:pt x="911" y="616"/>
                    <a:pt x="924" y="620"/>
                    <a:pt x="941" y="620"/>
                  </a:cubicBezTo>
                  <a:cubicBezTo>
                    <a:pt x="942" y="620"/>
                    <a:pt x="942" y="620"/>
                    <a:pt x="942" y="620"/>
                  </a:cubicBezTo>
                  <a:cubicBezTo>
                    <a:pt x="957" y="620"/>
                    <a:pt x="967" y="617"/>
                    <a:pt x="976" y="609"/>
                  </a:cubicBezTo>
                  <a:cubicBezTo>
                    <a:pt x="976" y="619"/>
                    <a:pt x="976" y="619"/>
                    <a:pt x="976" y="619"/>
                  </a:cubicBezTo>
                  <a:cubicBezTo>
                    <a:pt x="1017" y="619"/>
                    <a:pt x="1017" y="619"/>
                    <a:pt x="1017" y="619"/>
                  </a:cubicBezTo>
                  <a:cubicBezTo>
                    <a:pt x="1017" y="518"/>
                    <a:pt x="1017" y="518"/>
                    <a:pt x="1017" y="518"/>
                  </a:cubicBezTo>
                  <a:cubicBezTo>
                    <a:pt x="1017" y="503"/>
                    <a:pt x="1013" y="490"/>
                    <a:pt x="1005" y="481"/>
                  </a:cubicBezTo>
                  <a:cubicBezTo>
                    <a:pt x="1013" y="483"/>
                    <a:pt x="1021" y="484"/>
                    <a:pt x="1029" y="484"/>
                  </a:cubicBezTo>
                  <a:cubicBezTo>
                    <a:pt x="1029" y="484"/>
                    <a:pt x="1029" y="484"/>
                    <a:pt x="1029" y="484"/>
                  </a:cubicBezTo>
                  <a:cubicBezTo>
                    <a:pt x="1038" y="484"/>
                    <a:pt x="1046" y="483"/>
                    <a:pt x="1053" y="481"/>
                  </a:cubicBezTo>
                  <a:cubicBezTo>
                    <a:pt x="1053" y="619"/>
                    <a:pt x="1053" y="619"/>
                    <a:pt x="1053" y="619"/>
                  </a:cubicBezTo>
                  <a:cubicBezTo>
                    <a:pt x="1095" y="619"/>
                    <a:pt x="1095" y="619"/>
                    <a:pt x="1095" y="619"/>
                  </a:cubicBezTo>
                  <a:cubicBezTo>
                    <a:pt x="1095" y="526"/>
                    <a:pt x="1095" y="526"/>
                    <a:pt x="1095" y="526"/>
                  </a:cubicBezTo>
                  <a:cubicBezTo>
                    <a:pt x="1095" y="506"/>
                    <a:pt x="1107" y="501"/>
                    <a:pt x="1118" y="500"/>
                  </a:cubicBezTo>
                  <a:cubicBezTo>
                    <a:pt x="1129" y="501"/>
                    <a:pt x="1140" y="506"/>
                    <a:pt x="1141" y="526"/>
                  </a:cubicBezTo>
                  <a:cubicBezTo>
                    <a:pt x="1141" y="619"/>
                    <a:pt x="1141" y="619"/>
                    <a:pt x="1141" y="619"/>
                  </a:cubicBezTo>
                  <a:cubicBezTo>
                    <a:pt x="1182" y="619"/>
                    <a:pt x="1182" y="619"/>
                    <a:pt x="1182" y="619"/>
                  </a:cubicBezTo>
                  <a:cubicBezTo>
                    <a:pt x="1182" y="525"/>
                    <a:pt x="1182" y="525"/>
                    <a:pt x="1182" y="525"/>
                  </a:cubicBezTo>
                  <a:cubicBezTo>
                    <a:pt x="1182" y="506"/>
                    <a:pt x="1195" y="501"/>
                    <a:pt x="1205" y="500"/>
                  </a:cubicBezTo>
                  <a:cubicBezTo>
                    <a:pt x="1216" y="501"/>
                    <a:pt x="1228" y="506"/>
                    <a:pt x="1228" y="526"/>
                  </a:cubicBezTo>
                  <a:cubicBezTo>
                    <a:pt x="1228" y="619"/>
                    <a:pt x="1228" y="619"/>
                    <a:pt x="1228" y="619"/>
                  </a:cubicBezTo>
                  <a:cubicBezTo>
                    <a:pt x="1270" y="619"/>
                    <a:pt x="1270" y="619"/>
                    <a:pt x="1270" y="619"/>
                  </a:cubicBezTo>
                  <a:cubicBezTo>
                    <a:pt x="1270" y="521"/>
                    <a:pt x="1270" y="521"/>
                    <a:pt x="1270" y="521"/>
                  </a:cubicBezTo>
                  <a:cubicBezTo>
                    <a:pt x="1270" y="504"/>
                    <a:pt x="1265" y="489"/>
                    <a:pt x="1253" y="476"/>
                  </a:cubicBezTo>
                  <a:cubicBezTo>
                    <a:pt x="1251" y="475"/>
                    <a:pt x="1249" y="473"/>
                    <a:pt x="1247" y="472"/>
                  </a:cubicBezTo>
                  <a:cubicBezTo>
                    <a:pt x="1247" y="348"/>
                    <a:pt x="1247" y="348"/>
                    <a:pt x="1247" y="348"/>
                  </a:cubicBezTo>
                  <a:cubicBezTo>
                    <a:pt x="1277" y="348"/>
                    <a:pt x="1277" y="348"/>
                    <a:pt x="1277" y="348"/>
                  </a:cubicBezTo>
                  <a:cubicBezTo>
                    <a:pt x="1277" y="285"/>
                    <a:pt x="1277" y="285"/>
                    <a:pt x="1277" y="285"/>
                  </a:cubicBezTo>
                  <a:cubicBezTo>
                    <a:pt x="1301" y="256"/>
                    <a:pt x="1301" y="256"/>
                    <a:pt x="1301" y="256"/>
                  </a:cubicBezTo>
                  <a:cubicBezTo>
                    <a:pt x="1353" y="348"/>
                    <a:pt x="1353" y="348"/>
                    <a:pt x="1353" y="348"/>
                  </a:cubicBezTo>
                  <a:cubicBezTo>
                    <a:pt x="1366" y="348"/>
                    <a:pt x="1366" y="348"/>
                    <a:pt x="1366" y="348"/>
                  </a:cubicBezTo>
                  <a:cubicBezTo>
                    <a:pt x="1366" y="409"/>
                    <a:pt x="1366" y="409"/>
                    <a:pt x="1366" y="409"/>
                  </a:cubicBezTo>
                  <a:cubicBezTo>
                    <a:pt x="1362" y="409"/>
                    <a:pt x="1362" y="409"/>
                    <a:pt x="1362" y="409"/>
                  </a:cubicBezTo>
                  <a:cubicBezTo>
                    <a:pt x="1349" y="446"/>
                    <a:pt x="1349" y="446"/>
                    <a:pt x="1349" y="446"/>
                  </a:cubicBezTo>
                  <a:cubicBezTo>
                    <a:pt x="1347" y="446"/>
                    <a:pt x="1345" y="446"/>
                    <a:pt x="1343" y="446"/>
                  </a:cubicBezTo>
                  <a:cubicBezTo>
                    <a:pt x="1332" y="446"/>
                    <a:pt x="1321" y="440"/>
                    <a:pt x="1321" y="421"/>
                  </a:cubicBezTo>
                  <a:cubicBezTo>
                    <a:pt x="1321" y="328"/>
                    <a:pt x="1321" y="328"/>
                    <a:pt x="1321" y="328"/>
                  </a:cubicBezTo>
                  <a:cubicBezTo>
                    <a:pt x="1279" y="328"/>
                    <a:pt x="1279" y="328"/>
                    <a:pt x="1279" y="328"/>
                  </a:cubicBezTo>
                  <a:cubicBezTo>
                    <a:pt x="1279" y="426"/>
                    <a:pt x="1279" y="426"/>
                    <a:pt x="1279" y="426"/>
                  </a:cubicBezTo>
                  <a:cubicBezTo>
                    <a:pt x="1279" y="443"/>
                    <a:pt x="1282" y="458"/>
                    <a:pt x="1295" y="470"/>
                  </a:cubicBezTo>
                  <a:cubicBezTo>
                    <a:pt x="1304" y="479"/>
                    <a:pt x="1316" y="484"/>
                    <a:pt x="1332" y="484"/>
                  </a:cubicBezTo>
                  <a:cubicBezTo>
                    <a:pt x="1333" y="484"/>
                    <a:pt x="1334" y="484"/>
                    <a:pt x="1335" y="484"/>
                  </a:cubicBezTo>
                  <a:cubicBezTo>
                    <a:pt x="1286" y="619"/>
                    <a:pt x="1286" y="619"/>
                    <a:pt x="1286" y="619"/>
                  </a:cubicBezTo>
                  <a:cubicBezTo>
                    <a:pt x="1332" y="619"/>
                    <a:pt x="1332" y="619"/>
                    <a:pt x="1332" y="619"/>
                  </a:cubicBezTo>
                  <a:cubicBezTo>
                    <a:pt x="1344" y="582"/>
                    <a:pt x="1344" y="582"/>
                    <a:pt x="1344" y="582"/>
                  </a:cubicBezTo>
                  <a:cubicBezTo>
                    <a:pt x="1414" y="582"/>
                    <a:pt x="1414" y="582"/>
                    <a:pt x="1414" y="582"/>
                  </a:cubicBezTo>
                  <a:cubicBezTo>
                    <a:pt x="1427" y="619"/>
                    <a:pt x="1427" y="619"/>
                    <a:pt x="1427" y="619"/>
                  </a:cubicBezTo>
                  <a:cubicBezTo>
                    <a:pt x="1473" y="619"/>
                    <a:pt x="1473" y="619"/>
                    <a:pt x="1473" y="619"/>
                  </a:cubicBezTo>
                  <a:cubicBezTo>
                    <a:pt x="1408" y="441"/>
                    <a:pt x="1408" y="441"/>
                    <a:pt x="1408" y="441"/>
                  </a:cubicBezTo>
                  <a:lnTo>
                    <a:pt x="1408" y="328"/>
                  </a:lnTo>
                  <a:close/>
                  <a:moveTo>
                    <a:pt x="1121" y="405"/>
                  </a:moveTo>
                  <a:cubicBezTo>
                    <a:pt x="1121" y="383"/>
                    <a:pt x="1121" y="357"/>
                    <a:pt x="1135" y="343"/>
                  </a:cubicBezTo>
                  <a:cubicBezTo>
                    <a:pt x="1143" y="335"/>
                    <a:pt x="1156" y="330"/>
                    <a:pt x="1171" y="330"/>
                  </a:cubicBezTo>
                  <a:cubicBezTo>
                    <a:pt x="1171" y="330"/>
                    <a:pt x="1171" y="330"/>
                    <a:pt x="1171" y="330"/>
                  </a:cubicBezTo>
                  <a:cubicBezTo>
                    <a:pt x="1186" y="330"/>
                    <a:pt x="1196" y="334"/>
                    <a:pt x="1206" y="345"/>
                  </a:cubicBezTo>
                  <a:cubicBezTo>
                    <a:pt x="1209" y="349"/>
                    <a:pt x="1209" y="349"/>
                    <a:pt x="1209" y="349"/>
                  </a:cubicBezTo>
                  <a:cubicBezTo>
                    <a:pt x="1209" y="277"/>
                    <a:pt x="1209" y="277"/>
                    <a:pt x="1209" y="277"/>
                  </a:cubicBezTo>
                  <a:cubicBezTo>
                    <a:pt x="1243" y="277"/>
                    <a:pt x="1243" y="277"/>
                    <a:pt x="1243" y="277"/>
                  </a:cubicBezTo>
                  <a:cubicBezTo>
                    <a:pt x="1243" y="469"/>
                    <a:pt x="1243" y="469"/>
                    <a:pt x="1243" y="469"/>
                  </a:cubicBezTo>
                  <a:cubicBezTo>
                    <a:pt x="1235" y="465"/>
                    <a:pt x="1225" y="463"/>
                    <a:pt x="1214" y="463"/>
                  </a:cubicBezTo>
                  <a:cubicBezTo>
                    <a:pt x="1213" y="463"/>
                    <a:pt x="1212" y="463"/>
                    <a:pt x="1210" y="463"/>
                  </a:cubicBezTo>
                  <a:cubicBezTo>
                    <a:pt x="1210" y="461"/>
                    <a:pt x="1210" y="461"/>
                    <a:pt x="1210" y="461"/>
                  </a:cubicBezTo>
                  <a:cubicBezTo>
                    <a:pt x="1209" y="463"/>
                    <a:pt x="1209" y="463"/>
                    <a:pt x="1209" y="463"/>
                  </a:cubicBezTo>
                  <a:cubicBezTo>
                    <a:pt x="1193" y="464"/>
                    <a:pt x="1181" y="469"/>
                    <a:pt x="1170" y="480"/>
                  </a:cubicBezTo>
                  <a:cubicBezTo>
                    <a:pt x="1170" y="480"/>
                    <a:pt x="1169" y="480"/>
                    <a:pt x="1169" y="480"/>
                  </a:cubicBezTo>
                  <a:cubicBezTo>
                    <a:pt x="1160" y="469"/>
                    <a:pt x="1147" y="463"/>
                    <a:pt x="1132" y="463"/>
                  </a:cubicBezTo>
                  <a:cubicBezTo>
                    <a:pt x="1121" y="448"/>
                    <a:pt x="1121" y="425"/>
                    <a:pt x="1121" y="405"/>
                  </a:cubicBezTo>
                  <a:moveTo>
                    <a:pt x="1013" y="518"/>
                  </a:moveTo>
                  <a:cubicBezTo>
                    <a:pt x="1013" y="615"/>
                    <a:pt x="1013" y="615"/>
                    <a:pt x="1013" y="615"/>
                  </a:cubicBezTo>
                  <a:cubicBezTo>
                    <a:pt x="980" y="615"/>
                    <a:pt x="980" y="615"/>
                    <a:pt x="980" y="615"/>
                  </a:cubicBezTo>
                  <a:cubicBezTo>
                    <a:pt x="980" y="599"/>
                    <a:pt x="980" y="599"/>
                    <a:pt x="980" y="599"/>
                  </a:cubicBezTo>
                  <a:cubicBezTo>
                    <a:pt x="977" y="602"/>
                    <a:pt x="977" y="602"/>
                    <a:pt x="977" y="602"/>
                  </a:cubicBezTo>
                  <a:cubicBezTo>
                    <a:pt x="967" y="612"/>
                    <a:pt x="958" y="616"/>
                    <a:pt x="941" y="616"/>
                  </a:cubicBezTo>
                  <a:cubicBezTo>
                    <a:pt x="924" y="616"/>
                    <a:pt x="913" y="612"/>
                    <a:pt x="904" y="603"/>
                  </a:cubicBezTo>
                  <a:cubicBezTo>
                    <a:pt x="897" y="596"/>
                    <a:pt x="892" y="584"/>
                    <a:pt x="892" y="571"/>
                  </a:cubicBezTo>
                  <a:cubicBezTo>
                    <a:pt x="893" y="548"/>
                    <a:pt x="908" y="530"/>
                    <a:pt x="942" y="530"/>
                  </a:cubicBezTo>
                  <a:cubicBezTo>
                    <a:pt x="979" y="530"/>
                    <a:pt x="979" y="530"/>
                    <a:pt x="979" y="530"/>
                  </a:cubicBezTo>
                  <a:cubicBezTo>
                    <a:pt x="979" y="520"/>
                    <a:pt x="979" y="520"/>
                    <a:pt x="979" y="520"/>
                  </a:cubicBezTo>
                  <a:cubicBezTo>
                    <a:pt x="979" y="512"/>
                    <a:pt x="977" y="505"/>
                    <a:pt x="972" y="500"/>
                  </a:cubicBezTo>
                  <a:cubicBezTo>
                    <a:pt x="967" y="496"/>
                    <a:pt x="959" y="494"/>
                    <a:pt x="949" y="494"/>
                  </a:cubicBezTo>
                  <a:cubicBezTo>
                    <a:pt x="935" y="494"/>
                    <a:pt x="928" y="498"/>
                    <a:pt x="920" y="506"/>
                  </a:cubicBezTo>
                  <a:cubicBezTo>
                    <a:pt x="899" y="485"/>
                    <a:pt x="899" y="485"/>
                    <a:pt x="899" y="485"/>
                  </a:cubicBezTo>
                  <a:cubicBezTo>
                    <a:pt x="913" y="471"/>
                    <a:pt x="927" y="467"/>
                    <a:pt x="951" y="467"/>
                  </a:cubicBezTo>
                  <a:cubicBezTo>
                    <a:pt x="964" y="467"/>
                    <a:pt x="976" y="469"/>
                    <a:pt x="985" y="472"/>
                  </a:cubicBezTo>
                  <a:cubicBezTo>
                    <a:pt x="989" y="474"/>
                    <a:pt x="992" y="476"/>
                    <a:pt x="995" y="478"/>
                  </a:cubicBezTo>
                  <a:cubicBezTo>
                    <a:pt x="996" y="479"/>
                    <a:pt x="997" y="479"/>
                    <a:pt x="997" y="480"/>
                  </a:cubicBezTo>
                  <a:cubicBezTo>
                    <a:pt x="1007" y="488"/>
                    <a:pt x="1013" y="501"/>
                    <a:pt x="1013" y="518"/>
                  </a:cubicBezTo>
                  <a:moveTo>
                    <a:pt x="1053" y="477"/>
                  </a:moveTo>
                  <a:cubicBezTo>
                    <a:pt x="1046" y="479"/>
                    <a:pt x="1038" y="480"/>
                    <a:pt x="1029" y="480"/>
                  </a:cubicBezTo>
                  <a:cubicBezTo>
                    <a:pt x="1018" y="480"/>
                    <a:pt x="1007" y="479"/>
                    <a:pt x="997" y="474"/>
                  </a:cubicBezTo>
                  <a:cubicBezTo>
                    <a:pt x="994" y="472"/>
                    <a:pt x="991" y="470"/>
                    <a:pt x="987" y="469"/>
                  </a:cubicBezTo>
                  <a:cubicBezTo>
                    <a:pt x="985" y="468"/>
                    <a:pt x="984" y="466"/>
                    <a:pt x="982" y="465"/>
                  </a:cubicBezTo>
                  <a:cubicBezTo>
                    <a:pt x="970" y="454"/>
                    <a:pt x="961" y="435"/>
                    <a:pt x="961" y="405"/>
                  </a:cubicBezTo>
                  <a:cubicBezTo>
                    <a:pt x="962" y="357"/>
                    <a:pt x="987" y="330"/>
                    <a:pt x="1025" y="330"/>
                  </a:cubicBezTo>
                  <a:cubicBezTo>
                    <a:pt x="1066" y="330"/>
                    <a:pt x="1088" y="360"/>
                    <a:pt x="1088" y="400"/>
                  </a:cubicBezTo>
                  <a:cubicBezTo>
                    <a:pt x="1088" y="415"/>
                    <a:pt x="1088" y="415"/>
                    <a:pt x="1088" y="415"/>
                  </a:cubicBezTo>
                  <a:cubicBezTo>
                    <a:pt x="994" y="415"/>
                    <a:pt x="994" y="415"/>
                    <a:pt x="994" y="415"/>
                  </a:cubicBezTo>
                  <a:cubicBezTo>
                    <a:pt x="994" y="417"/>
                    <a:pt x="994" y="417"/>
                    <a:pt x="994" y="417"/>
                  </a:cubicBezTo>
                  <a:cubicBezTo>
                    <a:pt x="994" y="427"/>
                    <a:pt x="997" y="436"/>
                    <a:pt x="1003" y="442"/>
                  </a:cubicBezTo>
                  <a:cubicBezTo>
                    <a:pt x="1009" y="449"/>
                    <a:pt x="1018" y="452"/>
                    <a:pt x="1029" y="452"/>
                  </a:cubicBezTo>
                  <a:cubicBezTo>
                    <a:pt x="1045" y="453"/>
                    <a:pt x="1054" y="448"/>
                    <a:pt x="1063" y="439"/>
                  </a:cubicBezTo>
                  <a:cubicBezTo>
                    <a:pt x="1083" y="459"/>
                    <a:pt x="1083" y="459"/>
                    <a:pt x="1083" y="459"/>
                  </a:cubicBezTo>
                  <a:cubicBezTo>
                    <a:pt x="1081" y="461"/>
                    <a:pt x="1079" y="463"/>
                    <a:pt x="1077" y="464"/>
                  </a:cubicBezTo>
                  <a:cubicBezTo>
                    <a:pt x="1053" y="464"/>
                    <a:pt x="1053" y="464"/>
                    <a:pt x="1053" y="464"/>
                  </a:cubicBezTo>
                  <a:lnTo>
                    <a:pt x="1053" y="477"/>
                  </a:lnTo>
                  <a:close/>
                  <a:moveTo>
                    <a:pt x="1250" y="479"/>
                  </a:moveTo>
                  <a:cubicBezTo>
                    <a:pt x="1262" y="491"/>
                    <a:pt x="1266" y="504"/>
                    <a:pt x="1266" y="521"/>
                  </a:cubicBezTo>
                  <a:cubicBezTo>
                    <a:pt x="1266" y="615"/>
                    <a:pt x="1266" y="615"/>
                    <a:pt x="1266" y="615"/>
                  </a:cubicBezTo>
                  <a:cubicBezTo>
                    <a:pt x="1232" y="615"/>
                    <a:pt x="1232" y="615"/>
                    <a:pt x="1232" y="615"/>
                  </a:cubicBezTo>
                  <a:cubicBezTo>
                    <a:pt x="1232" y="526"/>
                    <a:pt x="1232" y="526"/>
                    <a:pt x="1232" y="526"/>
                  </a:cubicBezTo>
                  <a:cubicBezTo>
                    <a:pt x="1232" y="515"/>
                    <a:pt x="1229" y="508"/>
                    <a:pt x="1224" y="503"/>
                  </a:cubicBezTo>
                  <a:cubicBezTo>
                    <a:pt x="1218" y="498"/>
                    <a:pt x="1212" y="496"/>
                    <a:pt x="1205" y="496"/>
                  </a:cubicBezTo>
                  <a:cubicBezTo>
                    <a:pt x="1199" y="496"/>
                    <a:pt x="1192" y="498"/>
                    <a:pt x="1187" y="503"/>
                  </a:cubicBezTo>
                  <a:cubicBezTo>
                    <a:pt x="1182" y="507"/>
                    <a:pt x="1178" y="515"/>
                    <a:pt x="1178" y="525"/>
                  </a:cubicBezTo>
                  <a:cubicBezTo>
                    <a:pt x="1178" y="615"/>
                    <a:pt x="1178" y="615"/>
                    <a:pt x="1178" y="615"/>
                  </a:cubicBezTo>
                  <a:cubicBezTo>
                    <a:pt x="1145" y="615"/>
                    <a:pt x="1145" y="615"/>
                    <a:pt x="1145" y="615"/>
                  </a:cubicBezTo>
                  <a:cubicBezTo>
                    <a:pt x="1145" y="526"/>
                    <a:pt x="1145" y="526"/>
                    <a:pt x="1145" y="526"/>
                  </a:cubicBezTo>
                  <a:cubicBezTo>
                    <a:pt x="1145" y="515"/>
                    <a:pt x="1141" y="508"/>
                    <a:pt x="1136" y="503"/>
                  </a:cubicBezTo>
                  <a:cubicBezTo>
                    <a:pt x="1131" y="498"/>
                    <a:pt x="1124" y="496"/>
                    <a:pt x="1118" y="496"/>
                  </a:cubicBezTo>
                  <a:cubicBezTo>
                    <a:pt x="1112" y="496"/>
                    <a:pt x="1105" y="498"/>
                    <a:pt x="1099" y="503"/>
                  </a:cubicBezTo>
                  <a:cubicBezTo>
                    <a:pt x="1094" y="508"/>
                    <a:pt x="1091" y="515"/>
                    <a:pt x="1091" y="526"/>
                  </a:cubicBezTo>
                  <a:cubicBezTo>
                    <a:pt x="1091" y="615"/>
                    <a:pt x="1091" y="615"/>
                    <a:pt x="1091" y="615"/>
                  </a:cubicBezTo>
                  <a:cubicBezTo>
                    <a:pt x="1057" y="615"/>
                    <a:pt x="1057" y="615"/>
                    <a:pt x="1057" y="615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90" y="468"/>
                    <a:pt x="1090" y="468"/>
                    <a:pt x="1090" y="468"/>
                  </a:cubicBezTo>
                  <a:cubicBezTo>
                    <a:pt x="1090" y="485"/>
                    <a:pt x="1090" y="485"/>
                    <a:pt x="1090" y="485"/>
                  </a:cubicBezTo>
                  <a:cubicBezTo>
                    <a:pt x="1093" y="482"/>
                    <a:pt x="1093" y="482"/>
                    <a:pt x="1093" y="482"/>
                  </a:cubicBezTo>
                  <a:cubicBezTo>
                    <a:pt x="1103" y="472"/>
                    <a:pt x="1116" y="467"/>
                    <a:pt x="1129" y="467"/>
                  </a:cubicBezTo>
                  <a:cubicBezTo>
                    <a:pt x="1130" y="467"/>
                    <a:pt x="1130" y="467"/>
                    <a:pt x="1130" y="467"/>
                  </a:cubicBezTo>
                  <a:cubicBezTo>
                    <a:pt x="1130" y="467"/>
                    <a:pt x="1131" y="467"/>
                    <a:pt x="1132" y="467"/>
                  </a:cubicBezTo>
                  <a:cubicBezTo>
                    <a:pt x="1133" y="467"/>
                    <a:pt x="1134" y="467"/>
                    <a:pt x="1135" y="467"/>
                  </a:cubicBezTo>
                  <a:cubicBezTo>
                    <a:pt x="1146" y="468"/>
                    <a:pt x="1156" y="472"/>
                    <a:pt x="1163" y="480"/>
                  </a:cubicBezTo>
                  <a:cubicBezTo>
                    <a:pt x="1164" y="480"/>
                    <a:pt x="1164" y="481"/>
                    <a:pt x="1165" y="482"/>
                  </a:cubicBezTo>
                  <a:cubicBezTo>
                    <a:pt x="1166" y="483"/>
                    <a:pt x="1166" y="483"/>
                    <a:pt x="1167" y="484"/>
                  </a:cubicBezTo>
                  <a:cubicBezTo>
                    <a:pt x="1167" y="484"/>
                    <a:pt x="1167" y="485"/>
                    <a:pt x="1168" y="485"/>
                  </a:cubicBezTo>
                  <a:cubicBezTo>
                    <a:pt x="1169" y="487"/>
                    <a:pt x="1169" y="487"/>
                    <a:pt x="1169" y="487"/>
                  </a:cubicBezTo>
                  <a:cubicBezTo>
                    <a:pt x="1171" y="485"/>
                    <a:pt x="1171" y="485"/>
                    <a:pt x="1171" y="485"/>
                  </a:cubicBezTo>
                  <a:cubicBezTo>
                    <a:pt x="1171" y="485"/>
                    <a:pt x="1171" y="485"/>
                    <a:pt x="1172" y="484"/>
                  </a:cubicBezTo>
                  <a:cubicBezTo>
                    <a:pt x="1172" y="484"/>
                    <a:pt x="1173" y="483"/>
                    <a:pt x="1174" y="482"/>
                  </a:cubicBezTo>
                  <a:cubicBezTo>
                    <a:pt x="1175" y="481"/>
                    <a:pt x="1175" y="481"/>
                    <a:pt x="1176" y="480"/>
                  </a:cubicBezTo>
                  <a:cubicBezTo>
                    <a:pt x="1185" y="473"/>
                    <a:pt x="1193" y="469"/>
                    <a:pt x="1204" y="467"/>
                  </a:cubicBezTo>
                  <a:cubicBezTo>
                    <a:pt x="1205" y="467"/>
                    <a:pt x="1207" y="467"/>
                    <a:pt x="1208" y="467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9" y="467"/>
                    <a:pt x="1210" y="467"/>
                    <a:pt x="1210" y="467"/>
                  </a:cubicBezTo>
                  <a:cubicBezTo>
                    <a:pt x="1212" y="467"/>
                    <a:pt x="1213" y="467"/>
                    <a:pt x="1214" y="467"/>
                  </a:cubicBezTo>
                  <a:cubicBezTo>
                    <a:pt x="1225" y="467"/>
                    <a:pt x="1235" y="469"/>
                    <a:pt x="1243" y="474"/>
                  </a:cubicBezTo>
                  <a:cubicBezTo>
                    <a:pt x="1244" y="474"/>
                    <a:pt x="1244" y="475"/>
                    <a:pt x="1245" y="475"/>
                  </a:cubicBezTo>
                  <a:cubicBezTo>
                    <a:pt x="1246" y="476"/>
                    <a:pt x="1246" y="476"/>
                    <a:pt x="1247" y="477"/>
                  </a:cubicBezTo>
                  <a:cubicBezTo>
                    <a:pt x="1248" y="478"/>
                    <a:pt x="1249" y="478"/>
                    <a:pt x="1250" y="479"/>
                  </a:cubicBezTo>
                  <a:moveTo>
                    <a:pt x="1381" y="187"/>
                  </a:moveTo>
                  <a:cubicBezTo>
                    <a:pt x="1370" y="198"/>
                    <a:pt x="1359" y="205"/>
                    <a:pt x="1343" y="208"/>
                  </a:cubicBezTo>
                  <a:cubicBezTo>
                    <a:pt x="1369" y="176"/>
                    <a:pt x="1369" y="176"/>
                    <a:pt x="1369" y="176"/>
                  </a:cubicBezTo>
                  <a:lnTo>
                    <a:pt x="1381" y="187"/>
                  </a:lnTo>
                  <a:close/>
                  <a:moveTo>
                    <a:pt x="1277" y="224"/>
                  </a:moveTo>
                  <a:cubicBezTo>
                    <a:pt x="1277" y="197"/>
                    <a:pt x="1277" y="197"/>
                    <a:pt x="1277" y="197"/>
                  </a:cubicBezTo>
                  <a:cubicBezTo>
                    <a:pt x="1277" y="197"/>
                    <a:pt x="1277" y="197"/>
                    <a:pt x="1277" y="197"/>
                  </a:cubicBezTo>
                  <a:cubicBezTo>
                    <a:pt x="1282" y="201"/>
                    <a:pt x="1286" y="204"/>
                    <a:pt x="1291" y="206"/>
                  </a:cubicBezTo>
                  <a:lnTo>
                    <a:pt x="1277" y="224"/>
                  </a:lnTo>
                  <a:close/>
                  <a:moveTo>
                    <a:pt x="1294" y="203"/>
                  </a:moveTo>
                  <a:cubicBezTo>
                    <a:pt x="1289" y="201"/>
                    <a:pt x="1284" y="198"/>
                    <a:pt x="1280" y="194"/>
                  </a:cubicBezTo>
                  <a:cubicBezTo>
                    <a:pt x="1279" y="193"/>
                    <a:pt x="1278" y="192"/>
                    <a:pt x="1277" y="191"/>
                  </a:cubicBezTo>
                  <a:cubicBezTo>
                    <a:pt x="1277" y="138"/>
                    <a:pt x="1277" y="138"/>
                    <a:pt x="1277" y="138"/>
                  </a:cubicBezTo>
                  <a:cubicBezTo>
                    <a:pt x="1259" y="138"/>
                    <a:pt x="1259" y="138"/>
                    <a:pt x="1259" y="138"/>
                  </a:cubicBezTo>
                  <a:cubicBezTo>
                    <a:pt x="1259" y="137"/>
                    <a:pt x="1259" y="135"/>
                    <a:pt x="1259" y="134"/>
                  </a:cubicBezTo>
                  <a:cubicBezTo>
                    <a:pt x="1259" y="85"/>
                    <a:pt x="1285" y="59"/>
                    <a:pt x="1323" y="59"/>
                  </a:cubicBezTo>
                  <a:cubicBezTo>
                    <a:pt x="1363" y="59"/>
                    <a:pt x="1386" y="88"/>
                    <a:pt x="1386" y="129"/>
                  </a:cubicBezTo>
                  <a:cubicBezTo>
                    <a:pt x="1386" y="138"/>
                    <a:pt x="1386" y="138"/>
                    <a:pt x="1386" y="138"/>
                  </a:cubicBezTo>
                  <a:cubicBezTo>
                    <a:pt x="1347" y="138"/>
                    <a:pt x="1347" y="138"/>
                    <a:pt x="1347" y="138"/>
                  </a:cubicBezTo>
                  <a:cubicBezTo>
                    <a:pt x="1342" y="144"/>
                    <a:pt x="1342" y="144"/>
                    <a:pt x="1342" y="144"/>
                  </a:cubicBezTo>
                  <a:cubicBezTo>
                    <a:pt x="1292" y="144"/>
                    <a:pt x="1292" y="144"/>
                    <a:pt x="1292" y="144"/>
                  </a:cubicBezTo>
                  <a:cubicBezTo>
                    <a:pt x="1292" y="146"/>
                    <a:pt x="1292" y="146"/>
                    <a:pt x="1292" y="146"/>
                  </a:cubicBezTo>
                  <a:cubicBezTo>
                    <a:pt x="1292" y="156"/>
                    <a:pt x="1295" y="165"/>
                    <a:pt x="1301" y="171"/>
                  </a:cubicBezTo>
                  <a:cubicBezTo>
                    <a:pt x="1305" y="175"/>
                    <a:pt x="1309" y="177"/>
                    <a:pt x="1313" y="179"/>
                  </a:cubicBezTo>
                  <a:lnTo>
                    <a:pt x="1294" y="203"/>
                  </a:lnTo>
                  <a:close/>
                  <a:moveTo>
                    <a:pt x="1296" y="148"/>
                  </a:moveTo>
                  <a:cubicBezTo>
                    <a:pt x="1339" y="148"/>
                    <a:pt x="1339" y="148"/>
                    <a:pt x="1339" y="148"/>
                  </a:cubicBezTo>
                  <a:cubicBezTo>
                    <a:pt x="1316" y="176"/>
                    <a:pt x="1316" y="176"/>
                    <a:pt x="1316" y="176"/>
                  </a:cubicBezTo>
                  <a:cubicBezTo>
                    <a:pt x="1304" y="172"/>
                    <a:pt x="1297" y="162"/>
                    <a:pt x="1296" y="148"/>
                  </a:cubicBezTo>
                  <a:moveTo>
                    <a:pt x="1336" y="480"/>
                  </a:moveTo>
                  <a:cubicBezTo>
                    <a:pt x="1335" y="480"/>
                    <a:pt x="1333" y="480"/>
                    <a:pt x="1332" y="480"/>
                  </a:cubicBezTo>
                  <a:cubicBezTo>
                    <a:pt x="1317" y="480"/>
                    <a:pt x="1306" y="475"/>
                    <a:pt x="1298" y="467"/>
                  </a:cubicBezTo>
                  <a:cubicBezTo>
                    <a:pt x="1286" y="456"/>
                    <a:pt x="1283" y="442"/>
                    <a:pt x="1283" y="426"/>
                  </a:cubicBezTo>
                  <a:cubicBezTo>
                    <a:pt x="1283" y="332"/>
                    <a:pt x="1283" y="332"/>
                    <a:pt x="1283" y="332"/>
                  </a:cubicBezTo>
                  <a:cubicBezTo>
                    <a:pt x="1316" y="332"/>
                    <a:pt x="1316" y="332"/>
                    <a:pt x="1316" y="332"/>
                  </a:cubicBezTo>
                  <a:cubicBezTo>
                    <a:pt x="1316" y="421"/>
                    <a:pt x="1316" y="421"/>
                    <a:pt x="1316" y="421"/>
                  </a:cubicBezTo>
                  <a:cubicBezTo>
                    <a:pt x="1316" y="432"/>
                    <a:pt x="1320" y="439"/>
                    <a:pt x="1325" y="444"/>
                  </a:cubicBezTo>
                  <a:cubicBezTo>
                    <a:pt x="1330" y="449"/>
                    <a:pt x="1337" y="450"/>
                    <a:pt x="1343" y="450"/>
                  </a:cubicBezTo>
                  <a:cubicBezTo>
                    <a:pt x="1345" y="450"/>
                    <a:pt x="1346" y="450"/>
                    <a:pt x="1347" y="450"/>
                  </a:cubicBezTo>
                  <a:lnTo>
                    <a:pt x="1336" y="480"/>
                  </a:lnTo>
                  <a:close/>
                  <a:moveTo>
                    <a:pt x="1357" y="545"/>
                  </a:moveTo>
                  <a:cubicBezTo>
                    <a:pt x="1379" y="482"/>
                    <a:pt x="1379" y="482"/>
                    <a:pt x="1379" y="482"/>
                  </a:cubicBezTo>
                  <a:cubicBezTo>
                    <a:pt x="1381" y="482"/>
                    <a:pt x="1381" y="482"/>
                    <a:pt x="1381" y="482"/>
                  </a:cubicBezTo>
                  <a:cubicBezTo>
                    <a:pt x="1402" y="545"/>
                    <a:pt x="1402" y="545"/>
                    <a:pt x="1402" y="545"/>
                  </a:cubicBezTo>
                  <a:lnTo>
                    <a:pt x="1357" y="545"/>
                  </a:lnTo>
                  <a:close/>
                  <a:moveTo>
                    <a:pt x="1380" y="478"/>
                  </a:moveTo>
                  <a:cubicBezTo>
                    <a:pt x="1380" y="478"/>
                    <a:pt x="1380" y="478"/>
                    <a:pt x="1380" y="478"/>
                  </a:cubicBezTo>
                  <a:cubicBezTo>
                    <a:pt x="1380" y="478"/>
                    <a:pt x="1380" y="478"/>
                    <a:pt x="1380" y="478"/>
                  </a:cubicBezTo>
                  <a:close/>
                  <a:moveTo>
                    <a:pt x="1404" y="430"/>
                  </a:moveTo>
                  <a:cubicBezTo>
                    <a:pt x="1396" y="409"/>
                    <a:pt x="1396" y="409"/>
                    <a:pt x="1396" y="409"/>
                  </a:cubicBezTo>
                  <a:cubicBezTo>
                    <a:pt x="1370" y="409"/>
                    <a:pt x="1370" y="409"/>
                    <a:pt x="1370" y="409"/>
                  </a:cubicBezTo>
                  <a:cubicBezTo>
                    <a:pt x="1370" y="332"/>
                    <a:pt x="1370" y="332"/>
                    <a:pt x="1370" y="332"/>
                  </a:cubicBezTo>
                  <a:cubicBezTo>
                    <a:pt x="1391" y="332"/>
                    <a:pt x="1391" y="332"/>
                    <a:pt x="1391" y="332"/>
                  </a:cubicBezTo>
                  <a:cubicBezTo>
                    <a:pt x="1396" y="332"/>
                    <a:pt x="1396" y="332"/>
                    <a:pt x="1396" y="332"/>
                  </a:cubicBezTo>
                  <a:cubicBezTo>
                    <a:pt x="1404" y="332"/>
                    <a:pt x="1404" y="332"/>
                    <a:pt x="1404" y="332"/>
                  </a:cubicBezTo>
                  <a:lnTo>
                    <a:pt x="1404" y="430"/>
                  </a:lnTo>
                  <a:close/>
                  <a:moveTo>
                    <a:pt x="1654" y="420"/>
                  </a:moveTo>
                  <a:cubicBezTo>
                    <a:pt x="1650" y="423"/>
                    <a:pt x="1648" y="428"/>
                    <a:pt x="1648" y="434"/>
                  </a:cubicBezTo>
                  <a:cubicBezTo>
                    <a:pt x="1648" y="440"/>
                    <a:pt x="1650" y="445"/>
                    <a:pt x="1654" y="448"/>
                  </a:cubicBezTo>
                  <a:cubicBezTo>
                    <a:pt x="1658" y="452"/>
                    <a:pt x="1664" y="453"/>
                    <a:pt x="1671" y="453"/>
                  </a:cubicBezTo>
                  <a:cubicBezTo>
                    <a:pt x="1672" y="453"/>
                    <a:pt x="1672" y="453"/>
                    <a:pt x="1672" y="453"/>
                  </a:cubicBezTo>
                  <a:cubicBezTo>
                    <a:pt x="1682" y="453"/>
                    <a:pt x="1689" y="452"/>
                    <a:pt x="1696" y="446"/>
                  </a:cubicBezTo>
                  <a:cubicBezTo>
                    <a:pt x="1701" y="441"/>
                    <a:pt x="1703" y="434"/>
                    <a:pt x="1703" y="425"/>
                  </a:cubicBezTo>
                  <a:cubicBezTo>
                    <a:pt x="1703" y="415"/>
                    <a:pt x="1703" y="415"/>
                    <a:pt x="1703" y="415"/>
                  </a:cubicBezTo>
                  <a:cubicBezTo>
                    <a:pt x="1671" y="415"/>
                    <a:pt x="1671" y="415"/>
                    <a:pt x="1671" y="415"/>
                  </a:cubicBezTo>
                  <a:cubicBezTo>
                    <a:pt x="1664" y="415"/>
                    <a:pt x="1658" y="417"/>
                    <a:pt x="1654" y="420"/>
                  </a:cubicBezTo>
                  <a:moveTo>
                    <a:pt x="1698" y="425"/>
                  </a:moveTo>
                  <a:cubicBezTo>
                    <a:pt x="1698" y="434"/>
                    <a:pt x="1697" y="439"/>
                    <a:pt x="1694" y="443"/>
                  </a:cubicBezTo>
                  <a:cubicBezTo>
                    <a:pt x="1687" y="448"/>
                    <a:pt x="1682" y="449"/>
                    <a:pt x="1671" y="449"/>
                  </a:cubicBezTo>
                  <a:cubicBezTo>
                    <a:pt x="1657" y="449"/>
                    <a:pt x="1652" y="443"/>
                    <a:pt x="1652" y="434"/>
                  </a:cubicBezTo>
                  <a:cubicBezTo>
                    <a:pt x="1652" y="424"/>
                    <a:pt x="1658" y="419"/>
                    <a:pt x="1671" y="419"/>
                  </a:cubicBezTo>
                  <a:cubicBezTo>
                    <a:pt x="1698" y="419"/>
                    <a:pt x="1698" y="419"/>
                    <a:pt x="1698" y="419"/>
                  </a:cubicBezTo>
                  <a:lnTo>
                    <a:pt x="1698" y="425"/>
                  </a:lnTo>
                  <a:close/>
                  <a:moveTo>
                    <a:pt x="1845" y="447"/>
                  </a:moveTo>
                  <a:cubicBezTo>
                    <a:pt x="1830" y="447"/>
                    <a:pt x="1830" y="447"/>
                    <a:pt x="1830" y="447"/>
                  </a:cubicBezTo>
                  <a:cubicBezTo>
                    <a:pt x="1825" y="447"/>
                    <a:pt x="1823" y="446"/>
                    <a:pt x="1821" y="444"/>
                  </a:cubicBezTo>
                  <a:cubicBezTo>
                    <a:pt x="1820" y="442"/>
                    <a:pt x="1819" y="439"/>
                    <a:pt x="1819" y="435"/>
                  </a:cubicBezTo>
                  <a:cubicBezTo>
                    <a:pt x="1819" y="365"/>
                    <a:pt x="1819" y="365"/>
                    <a:pt x="1819" y="365"/>
                  </a:cubicBezTo>
                  <a:cubicBezTo>
                    <a:pt x="1845" y="365"/>
                    <a:pt x="1845" y="365"/>
                    <a:pt x="1845" y="365"/>
                  </a:cubicBezTo>
                  <a:cubicBezTo>
                    <a:pt x="1845" y="348"/>
                    <a:pt x="1845" y="348"/>
                    <a:pt x="1845" y="348"/>
                  </a:cubicBezTo>
                  <a:cubicBezTo>
                    <a:pt x="1856" y="348"/>
                    <a:pt x="1856" y="348"/>
                    <a:pt x="1856" y="348"/>
                  </a:cubicBezTo>
                  <a:cubicBezTo>
                    <a:pt x="1856" y="249"/>
                    <a:pt x="1856" y="249"/>
                    <a:pt x="1856" y="249"/>
                  </a:cubicBezTo>
                  <a:cubicBezTo>
                    <a:pt x="1856" y="235"/>
                    <a:pt x="1854" y="223"/>
                    <a:pt x="1845" y="211"/>
                  </a:cubicBezTo>
                  <a:cubicBezTo>
                    <a:pt x="1877" y="211"/>
                    <a:pt x="1877" y="211"/>
                    <a:pt x="1877" y="211"/>
                  </a:cubicBezTo>
                  <a:cubicBezTo>
                    <a:pt x="1818" y="120"/>
                    <a:pt x="1818" y="120"/>
                    <a:pt x="1818" y="120"/>
                  </a:cubicBezTo>
                  <a:cubicBezTo>
                    <a:pt x="1874" y="57"/>
                    <a:pt x="1874" y="57"/>
                    <a:pt x="1874" y="57"/>
                  </a:cubicBezTo>
                  <a:cubicBezTo>
                    <a:pt x="1823" y="57"/>
                    <a:pt x="1823" y="57"/>
                    <a:pt x="1823" y="57"/>
                  </a:cubicBezTo>
                  <a:cubicBezTo>
                    <a:pt x="1776" y="115"/>
                    <a:pt x="1776" y="115"/>
                    <a:pt x="1776" y="115"/>
                  </a:cubicBezTo>
                  <a:cubicBezTo>
                    <a:pt x="1776" y="2"/>
                    <a:pt x="1776" y="2"/>
                    <a:pt x="1776" y="2"/>
                  </a:cubicBezTo>
                  <a:cubicBezTo>
                    <a:pt x="1734" y="2"/>
                    <a:pt x="1734" y="2"/>
                    <a:pt x="1734" y="2"/>
                  </a:cubicBezTo>
                  <a:cubicBezTo>
                    <a:pt x="1734" y="193"/>
                    <a:pt x="1734" y="193"/>
                    <a:pt x="1734" y="193"/>
                  </a:cubicBezTo>
                  <a:cubicBezTo>
                    <a:pt x="1727" y="193"/>
                    <a:pt x="1727" y="193"/>
                    <a:pt x="1727" y="193"/>
                  </a:cubicBezTo>
                  <a:cubicBezTo>
                    <a:pt x="1727" y="344"/>
                    <a:pt x="1727" y="344"/>
                    <a:pt x="1727" y="344"/>
                  </a:cubicBezTo>
                  <a:cubicBezTo>
                    <a:pt x="1726" y="342"/>
                    <a:pt x="1724" y="341"/>
                    <a:pt x="1723" y="340"/>
                  </a:cubicBezTo>
                  <a:cubicBezTo>
                    <a:pt x="1716" y="334"/>
                    <a:pt x="1707" y="330"/>
                    <a:pt x="1696" y="328"/>
                  </a:cubicBezTo>
                  <a:cubicBezTo>
                    <a:pt x="1696" y="249"/>
                    <a:pt x="1696" y="249"/>
                    <a:pt x="1696" y="249"/>
                  </a:cubicBezTo>
                  <a:cubicBezTo>
                    <a:pt x="1696" y="247"/>
                    <a:pt x="1696" y="245"/>
                    <a:pt x="1696" y="244"/>
                  </a:cubicBezTo>
                  <a:cubicBezTo>
                    <a:pt x="1699" y="237"/>
                    <a:pt x="1701" y="230"/>
                    <a:pt x="1701" y="223"/>
                  </a:cubicBezTo>
                  <a:cubicBezTo>
                    <a:pt x="1701" y="57"/>
                    <a:pt x="1701" y="57"/>
                    <a:pt x="1701" y="57"/>
                  </a:cubicBezTo>
                  <a:cubicBezTo>
                    <a:pt x="1659" y="57"/>
                    <a:pt x="1659" y="57"/>
                    <a:pt x="1659" y="57"/>
                  </a:cubicBezTo>
                  <a:cubicBezTo>
                    <a:pt x="1659" y="193"/>
                    <a:pt x="1659" y="193"/>
                    <a:pt x="1659" y="193"/>
                  </a:cubicBezTo>
                  <a:cubicBezTo>
                    <a:pt x="1654" y="192"/>
                    <a:pt x="1649" y="191"/>
                    <a:pt x="1644" y="191"/>
                  </a:cubicBezTo>
                  <a:cubicBezTo>
                    <a:pt x="1636" y="191"/>
                    <a:pt x="1628" y="193"/>
                    <a:pt x="1621" y="196"/>
                  </a:cubicBezTo>
                  <a:cubicBezTo>
                    <a:pt x="1621" y="57"/>
                    <a:pt x="1621" y="57"/>
                    <a:pt x="1621" y="57"/>
                  </a:cubicBezTo>
                  <a:cubicBezTo>
                    <a:pt x="1580" y="57"/>
                    <a:pt x="1580" y="57"/>
                    <a:pt x="1580" y="57"/>
                  </a:cubicBezTo>
                  <a:cubicBezTo>
                    <a:pt x="1580" y="193"/>
                    <a:pt x="1580" y="193"/>
                    <a:pt x="1580" y="193"/>
                  </a:cubicBezTo>
                  <a:cubicBezTo>
                    <a:pt x="1567" y="193"/>
                    <a:pt x="1567" y="193"/>
                    <a:pt x="1567" y="193"/>
                  </a:cubicBezTo>
                  <a:cubicBezTo>
                    <a:pt x="1567" y="290"/>
                    <a:pt x="1567" y="290"/>
                    <a:pt x="1567" y="290"/>
                  </a:cubicBezTo>
                  <a:cubicBezTo>
                    <a:pt x="1559" y="283"/>
                    <a:pt x="1550" y="278"/>
                    <a:pt x="1540" y="275"/>
                  </a:cubicBezTo>
                  <a:cubicBezTo>
                    <a:pt x="1540" y="265"/>
                    <a:pt x="1540" y="265"/>
                    <a:pt x="1540" y="265"/>
                  </a:cubicBezTo>
                  <a:cubicBezTo>
                    <a:pt x="1540" y="244"/>
                    <a:pt x="1534" y="226"/>
                    <a:pt x="1522" y="213"/>
                  </a:cubicBezTo>
                  <a:cubicBezTo>
                    <a:pt x="1522" y="212"/>
                    <a:pt x="1521" y="212"/>
                    <a:pt x="1521" y="211"/>
                  </a:cubicBezTo>
                  <a:cubicBezTo>
                    <a:pt x="1554" y="211"/>
                    <a:pt x="1554" y="211"/>
                    <a:pt x="1554" y="211"/>
                  </a:cubicBezTo>
                  <a:cubicBezTo>
                    <a:pt x="1554" y="171"/>
                    <a:pt x="1554" y="171"/>
                    <a:pt x="1554" y="171"/>
                  </a:cubicBezTo>
                  <a:cubicBezTo>
                    <a:pt x="1461" y="171"/>
                    <a:pt x="1461" y="171"/>
                    <a:pt x="1461" y="171"/>
                  </a:cubicBezTo>
                  <a:cubicBezTo>
                    <a:pt x="1461" y="2"/>
                    <a:pt x="1461" y="2"/>
                    <a:pt x="1461" y="2"/>
                  </a:cubicBezTo>
                  <a:cubicBezTo>
                    <a:pt x="1417" y="2"/>
                    <a:pt x="1417" y="2"/>
                    <a:pt x="1417" y="2"/>
                  </a:cubicBezTo>
                  <a:cubicBezTo>
                    <a:pt x="1417" y="211"/>
                    <a:pt x="1417" y="211"/>
                    <a:pt x="1417" y="211"/>
                  </a:cubicBezTo>
                  <a:cubicBezTo>
                    <a:pt x="1424" y="211"/>
                    <a:pt x="1424" y="211"/>
                    <a:pt x="1424" y="211"/>
                  </a:cubicBezTo>
                  <a:cubicBezTo>
                    <a:pt x="1424" y="212"/>
                    <a:pt x="1423" y="212"/>
                    <a:pt x="1423" y="212"/>
                  </a:cubicBezTo>
                  <a:cubicBezTo>
                    <a:pt x="1411" y="226"/>
                    <a:pt x="1404" y="245"/>
                    <a:pt x="1404" y="270"/>
                  </a:cubicBezTo>
                  <a:cubicBezTo>
                    <a:pt x="1404" y="301"/>
                    <a:pt x="1413" y="321"/>
                    <a:pt x="1427" y="333"/>
                  </a:cubicBezTo>
                  <a:cubicBezTo>
                    <a:pt x="1430" y="336"/>
                    <a:pt x="1433" y="339"/>
                    <a:pt x="1437" y="341"/>
                  </a:cubicBezTo>
                  <a:cubicBezTo>
                    <a:pt x="1436" y="350"/>
                    <a:pt x="1436" y="361"/>
                    <a:pt x="1436" y="372"/>
                  </a:cubicBezTo>
                  <a:cubicBezTo>
                    <a:pt x="1436" y="378"/>
                    <a:pt x="1436" y="378"/>
                    <a:pt x="1436" y="378"/>
                  </a:cubicBezTo>
                  <a:cubicBezTo>
                    <a:pt x="1436" y="380"/>
                    <a:pt x="1436" y="381"/>
                    <a:pt x="1436" y="383"/>
                  </a:cubicBezTo>
                  <a:cubicBezTo>
                    <a:pt x="1436" y="416"/>
                    <a:pt x="1437" y="441"/>
                    <a:pt x="1457" y="461"/>
                  </a:cubicBezTo>
                  <a:cubicBezTo>
                    <a:pt x="1462" y="466"/>
                    <a:pt x="1468" y="470"/>
                    <a:pt x="1474" y="474"/>
                  </a:cubicBezTo>
                  <a:cubicBezTo>
                    <a:pt x="1474" y="501"/>
                    <a:pt x="1474" y="501"/>
                    <a:pt x="1474" y="501"/>
                  </a:cubicBezTo>
                  <a:cubicBezTo>
                    <a:pt x="1489" y="501"/>
                    <a:pt x="1489" y="501"/>
                    <a:pt x="1489" y="501"/>
                  </a:cubicBezTo>
                  <a:cubicBezTo>
                    <a:pt x="1489" y="574"/>
                    <a:pt x="1489" y="574"/>
                    <a:pt x="1489" y="574"/>
                  </a:cubicBezTo>
                  <a:cubicBezTo>
                    <a:pt x="1489" y="585"/>
                    <a:pt x="1493" y="596"/>
                    <a:pt x="1500" y="605"/>
                  </a:cubicBezTo>
                  <a:cubicBezTo>
                    <a:pt x="1508" y="613"/>
                    <a:pt x="1519" y="619"/>
                    <a:pt x="1535" y="619"/>
                  </a:cubicBezTo>
                  <a:cubicBezTo>
                    <a:pt x="1558" y="619"/>
                    <a:pt x="1558" y="619"/>
                    <a:pt x="1558" y="619"/>
                  </a:cubicBezTo>
                  <a:cubicBezTo>
                    <a:pt x="1558" y="583"/>
                    <a:pt x="1558" y="583"/>
                    <a:pt x="1558" y="583"/>
                  </a:cubicBezTo>
                  <a:cubicBezTo>
                    <a:pt x="1542" y="583"/>
                    <a:pt x="1542" y="583"/>
                    <a:pt x="1542" y="583"/>
                  </a:cubicBezTo>
                  <a:cubicBezTo>
                    <a:pt x="1538" y="583"/>
                    <a:pt x="1535" y="582"/>
                    <a:pt x="1534" y="580"/>
                  </a:cubicBezTo>
                  <a:cubicBezTo>
                    <a:pt x="1532" y="578"/>
                    <a:pt x="1531" y="575"/>
                    <a:pt x="1531" y="571"/>
                  </a:cubicBezTo>
                  <a:cubicBezTo>
                    <a:pt x="1531" y="501"/>
                    <a:pt x="1531" y="501"/>
                    <a:pt x="1531" y="501"/>
                  </a:cubicBezTo>
                  <a:cubicBezTo>
                    <a:pt x="1558" y="501"/>
                    <a:pt x="1558" y="501"/>
                    <a:pt x="1558" y="501"/>
                  </a:cubicBezTo>
                  <a:cubicBezTo>
                    <a:pt x="1558" y="472"/>
                    <a:pt x="1558" y="472"/>
                    <a:pt x="1558" y="472"/>
                  </a:cubicBezTo>
                  <a:cubicBezTo>
                    <a:pt x="1575" y="461"/>
                    <a:pt x="1587" y="443"/>
                    <a:pt x="1592" y="418"/>
                  </a:cubicBezTo>
                  <a:cubicBezTo>
                    <a:pt x="1592" y="415"/>
                    <a:pt x="1592" y="415"/>
                    <a:pt x="1592" y="415"/>
                  </a:cubicBezTo>
                  <a:cubicBezTo>
                    <a:pt x="1547" y="415"/>
                    <a:pt x="1547" y="415"/>
                    <a:pt x="1547" y="415"/>
                  </a:cubicBezTo>
                  <a:cubicBezTo>
                    <a:pt x="1547" y="417"/>
                    <a:pt x="1547" y="417"/>
                    <a:pt x="1547" y="417"/>
                  </a:cubicBezTo>
                  <a:cubicBezTo>
                    <a:pt x="1544" y="427"/>
                    <a:pt x="1539" y="436"/>
                    <a:pt x="1531" y="440"/>
                  </a:cubicBezTo>
                  <a:cubicBezTo>
                    <a:pt x="1531" y="424"/>
                    <a:pt x="1531" y="424"/>
                    <a:pt x="1531" y="424"/>
                  </a:cubicBezTo>
                  <a:cubicBezTo>
                    <a:pt x="1489" y="424"/>
                    <a:pt x="1489" y="424"/>
                    <a:pt x="1489" y="424"/>
                  </a:cubicBezTo>
                  <a:cubicBezTo>
                    <a:pt x="1489" y="434"/>
                    <a:pt x="1489" y="434"/>
                    <a:pt x="1489" y="434"/>
                  </a:cubicBezTo>
                  <a:cubicBezTo>
                    <a:pt x="1483" y="426"/>
                    <a:pt x="1480" y="416"/>
                    <a:pt x="1480" y="378"/>
                  </a:cubicBezTo>
                  <a:cubicBezTo>
                    <a:pt x="1480" y="366"/>
                    <a:pt x="1481" y="356"/>
                    <a:pt x="1481" y="349"/>
                  </a:cubicBezTo>
                  <a:cubicBezTo>
                    <a:pt x="1506" y="348"/>
                    <a:pt x="1520" y="340"/>
                    <a:pt x="1535" y="325"/>
                  </a:cubicBezTo>
                  <a:cubicBezTo>
                    <a:pt x="1536" y="324"/>
                    <a:pt x="1536" y="324"/>
                    <a:pt x="1536" y="324"/>
                  </a:cubicBezTo>
                  <a:cubicBezTo>
                    <a:pt x="1525" y="312"/>
                    <a:pt x="1525" y="312"/>
                    <a:pt x="1525" y="312"/>
                  </a:cubicBezTo>
                  <a:cubicBezTo>
                    <a:pt x="1537" y="316"/>
                    <a:pt x="1544" y="326"/>
                    <a:pt x="1547" y="339"/>
                  </a:cubicBezTo>
                  <a:cubicBezTo>
                    <a:pt x="1547" y="340"/>
                    <a:pt x="1547" y="340"/>
                    <a:pt x="1547" y="340"/>
                  </a:cubicBezTo>
                  <a:cubicBezTo>
                    <a:pt x="1567" y="340"/>
                    <a:pt x="1567" y="340"/>
                    <a:pt x="1567" y="340"/>
                  </a:cubicBezTo>
                  <a:cubicBezTo>
                    <a:pt x="1567" y="348"/>
                    <a:pt x="1567" y="348"/>
                    <a:pt x="1567" y="348"/>
                  </a:cubicBezTo>
                  <a:cubicBezTo>
                    <a:pt x="1609" y="348"/>
                    <a:pt x="1609" y="348"/>
                    <a:pt x="1609" y="348"/>
                  </a:cubicBezTo>
                  <a:cubicBezTo>
                    <a:pt x="1609" y="255"/>
                    <a:pt x="1609" y="255"/>
                    <a:pt x="1609" y="255"/>
                  </a:cubicBezTo>
                  <a:cubicBezTo>
                    <a:pt x="1609" y="235"/>
                    <a:pt x="1621" y="229"/>
                    <a:pt x="1632" y="229"/>
                  </a:cubicBezTo>
                  <a:cubicBezTo>
                    <a:pt x="1636" y="229"/>
                    <a:pt x="1640" y="230"/>
                    <a:pt x="1643" y="232"/>
                  </a:cubicBezTo>
                  <a:cubicBezTo>
                    <a:pt x="1631" y="232"/>
                    <a:pt x="1631" y="232"/>
                    <a:pt x="1631" y="232"/>
                  </a:cubicBezTo>
                  <a:cubicBezTo>
                    <a:pt x="1631" y="268"/>
                    <a:pt x="1631" y="268"/>
                    <a:pt x="1631" y="268"/>
                  </a:cubicBezTo>
                  <a:cubicBezTo>
                    <a:pt x="1655" y="268"/>
                    <a:pt x="1655" y="268"/>
                    <a:pt x="1655" y="268"/>
                  </a:cubicBezTo>
                  <a:cubicBezTo>
                    <a:pt x="1655" y="328"/>
                    <a:pt x="1655" y="328"/>
                    <a:pt x="1655" y="328"/>
                  </a:cubicBezTo>
                  <a:cubicBezTo>
                    <a:pt x="1640" y="330"/>
                    <a:pt x="1629" y="336"/>
                    <a:pt x="1618" y="348"/>
                  </a:cubicBezTo>
                  <a:cubicBezTo>
                    <a:pt x="1617" y="349"/>
                    <a:pt x="1617" y="349"/>
                    <a:pt x="1617" y="349"/>
                  </a:cubicBezTo>
                  <a:cubicBezTo>
                    <a:pt x="1644" y="375"/>
                    <a:pt x="1644" y="375"/>
                    <a:pt x="1644" y="375"/>
                  </a:cubicBezTo>
                  <a:cubicBezTo>
                    <a:pt x="1645" y="374"/>
                    <a:pt x="1645" y="374"/>
                    <a:pt x="1645" y="374"/>
                  </a:cubicBezTo>
                  <a:cubicBezTo>
                    <a:pt x="1653" y="365"/>
                    <a:pt x="1658" y="362"/>
                    <a:pt x="1672" y="362"/>
                  </a:cubicBezTo>
                  <a:cubicBezTo>
                    <a:pt x="1682" y="362"/>
                    <a:pt x="1689" y="364"/>
                    <a:pt x="1693" y="367"/>
                  </a:cubicBezTo>
                  <a:cubicBezTo>
                    <a:pt x="1697" y="371"/>
                    <a:pt x="1698" y="376"/>
                    <a:pt x="1698" y="384"/>
                  </a:cubicBezTo>
                  <a:cubicBezTo>
                    <a:pt x="1698" y="389"/>
                    <a:pt x="1698" y="389"/>
                    <a:pt x="1698" y="389"/>
                  </a:cubicBezTo>
                  <a:cubicBezTo>
                    <a:pt x="1665" y="389"/>
                    <a:pt x="1665" y="389"/>
                    <a:pt x="1665" y="389"/>
                  </a:cubicBezTo>
                  <a:cubicBezTo>
                    <a:pt x="1647" y="389"/>
                    <a:pt x="1634" y="394"/>
                    <a:pt x="1625" y="403"/>
                  </a:cubicBezTo>
                  <a:cubicBezTo>
                    <a:pt x="1616" y="411"/>
                    <a:pt x="1612" y="422"/>
                    <a:pt x="1612" y="435"/>
                  </a:cubicBezTo>
                  <a:cubicBezTo>
                    <a:pt x="1612" y="447"/>
                    <a:pt x="1615" y="458"/>
                    <a:pt x="1621" y="466"/>
                  </a:cubicBezTo>
                  <a:cubicBezTo>
                    <a:pt x="1611" y="470"/>
                    <a:pt x="1603" y="475"/>
                    <a:pt x="1596" y="483"/>
                  </a:cubicBezTo>
                  <a:cubicBezTo>
                    <a:pt x="1584" y="497"/>
                    <a:pt x="1577" y="517"/>
                    <a:pt x="1577" y="541"/>
                  </a:cubicBezTo>
                  <a:cubicBezTo>
                    <a:pt x="1577" y="572"/>
                    <a:pt x="1586" y="592"/>
                    <a:pt x="1599" y="604"/>
                  </a:cubicBezTo>
                  <a:cubicBezTo>
                    <a:pt x="1613" y="616"/>
                    <a:pt x="1631" y="621"/>
                    <a:pt x="1649" y="621"/>
                  </a:cubicBezTo>
                  <a:cubicBezTo>
                    <a:pt x="1649" y="621"/>
                    <a:pt x="1649" y="621"/>
                    <a:pt x="1649" y="621"/>
                  </a:cubicBezTo>
                  <a:cubicBezTo>
                    <a:pt x="1677" y="621"/>
                    <a:pt x="1692" y="612"/>
                    <a:pt x="1707" y="596"/>
                  </a:cubicBezTo>
                  <a:cubicBezTo>
                    <a:pt x="1709" y="595"/>
                    <a:pt x="1709" y="595"/>
                    <a:pt x="1709" y="595"/>
                  </a:cubicBezTo>
                  <a:cubicBezTo>
                    <a:pt x="1683" y="570"/>
                    <a:pt x="1683" y="570"/>
                    <a:pt x="1683" y="570"/>
                  </a:cubicBezTo>
                  <a:cubicBezTo>
                    <a:pt x="1682" y="571"/>
                    <a:pt x="1682" y="571"/>
                    <a:pt x="1682" y="571"/>
                  </a:cubicBezTo>
                  <a:cubicBezTo>
                    <a:pt x="1672" y="580"/>
                    <a:pt x="1665" y="585"/>
                    <a:pt x="1649" y="585"/>
                  </a:cubicBezTo>
                  <a:cubicBezTo>
                    <a:pt x="1630" y="585"/>
                    <a:pt x="1619" y="573"/>
                    <a:pt x="1618" y="555"/>
                  </a:cubicBezTo>
                  <a:cubicBezTo>
                    <a:pt x="1712" y="555"/>
                    <a:pt x="1712" y="555"/>
                    <a:pt x="1712" y="555"/>
                  </a:cubicBezTo>
                  <a:cubicBezTo>
                    <a:pt x="1712" y="536"/>
                    <a:pt x="1712" y="536"/>
                    <a:pt x="1712" y="536"/>
                  </a:cubicBezTo>
                  <a:cubicBezTo>
                    <a:pt x="1712" y="515"/>
                    <a:pt x="1706" y="497"/>
                    <a:pt x="1695" y="484"/>
                  </a:cubicBezTo>
                  <a:cubicBezTo>
                    <a:pt x="1693" y="482"/>
                    <a:pt x="1692" y="480"/>
                    <a:pt x="1690" y="479"/>
                  </a:cubicBezTo>
                  <a:cubicBezTo>
                    <a:pt x="1693" y="477"/>
                    <a:pt x="1696" y="475"/>
                    <a:pt x="1699" y="472"/>
                  </a:cubicBezTo>
                  <a:cubicBezTo>
                    <a:pt x="1699" y="482"/>
                    <a:pt x="1699" y="482"/>
                    <a:pt x="1699" y="482"/>
                  </a:cubicBezTo>
                  <a:cubicBezTo>
                    <a:pt x="1738" y="482"/>
                    <a:pt x="1738" y="482"/>
                    <a:pt x="1738" y="482"/>
                  </a:cubicBezTo>
                  <a:cubicBezTo>
                    <a:pt x="1738" y="563"/>
                    <a:pt x="1738" y="563"/>
                    <a:pt x="1738" y="563"/>
                  </a:cubicBezTo>
                  <a:cubicBezTo>
                    <a:pt x="1738" y="579"/>
                    <a:pt x="1742" y="594"/>
                    <a:pt x="1754" y="607"/>
                  </a:cubicBezTo>
                  <a:cubicBezTo>
                    <a:pt x="1763" y="615"/>
                    <a:pt x="1776" y="621"/>
                    <a:pt x="1791" y="621"/>
                  </a:cubicBezTo>
                  <a:cubicBezTo>
                    <a:pt x="1804" y="621"/>
                    <a:pt x="1817" y="616"/>
                    <a:pt x="1827" y="608"/>
                  </a:cubicBezTo>
                  <a:cubicBezTo>
                    <a:pt x="1827" y="619"/>
                    <a:pt x="1827" y="619"/>
                    <a:pt x="1827" y="619"/>
                  </a:cubicBezTo>
                  <a:cubicBezTo>
                    <a:pt x="1867" y="619"/>
                    <a:pt x="1867" y="619"/>
                    <a:pt x="1867" y="619"/>
                  </a:cubicBezTo>
                  <a:cubicBezTo>
                    <a:pt x="1867" y="464"/>
                    <a:pt x="1867" y="464"/>
                    <a:pt x="1867" y="464"/>
                  </a:cubicBezTo>
                  <a:cubicBezTo>
                    <a:pt x="1845" y="464"/>
                    <a:pt x="1845" y="464"/>
                    <a:pt x="1845" y="464"/>
                  </a:cubicBezTo>
                  <a:lnTo>
                    <a:pt x="1845" y="447"/>
                  </a:lnTo>
                  <a:close/>
                  <a:moveTo>
                    <a:pt x="1457" y="294"/>
                  </a:moveTo>
                  <a:cubicBezTo>
                    <a:pt x="1455" y="297"/>
                    <a:pt x="1453" y="299"/>
                    <a:pt x="1451" y="301"/>
                  </a:cubicBezTo>
                  <a:cubicBezTo>
                    <a:pt x="1448" y="297"/>
                    <a:pt x="1446" y="291"/>
                    <a:pt x="1446" y="284"/>
                  </a:cubicBezTo>
                  <a:cubicBezTo>
                    <a:pt x="1469" y="284"/>
                    <a:pt x="1469" y="284"/>
                    <a:pt x="1469" y="284"/>
                  </a:cubicBezTo>
                  <a:cubicBezTo>
                    <a:pt x="1465" y="287"/>
                    <a:pt x="1461" y="290"/>
                    <a:pt x="1457" y="294"/>
                  </a:cubicBezTo>
                  <a:moveTo>
                    <a:pt x="1494" y="473"/>
                  </a:moveTo>
                  <a:cubicBezTo>
                    <a:pt x="1494" y="428"/>
                    <a:pt x="1494" y="428"/>
                    <a:pt x="1494" y="428"/>
                  </a:cubicBezTo>
                  <a:cubicBezTo>
                    <a:pt x="1527" y="428"/>
                    <a:pt x="1527" y="428"/>
                    <a:pt x="1527" y="428"/>
                  </a:cubicBezTo>
                  <a:cubicBezTo>
                    <a:pt x="1527" y="473"/>
                    <a:pt x="1527" y="473"/>
                    <a:pt x="1527" y="473"/>
                  </a:cubicBezTo>
                  <a:cubicBezTo>
                    <a:pt x="1554" y="473"/>
                    <a:pt x="1554" y="473"/>
                    <a:pt x="1554" y="473"/>
                  </a:cubicBezTo>
                  <a:cubicBezTo>
                    <a:pt x="1554" y="497"/>
                    <a:pt x="1554" y="497"/>
                    <a:pt x="1554" y="497"/>
                  </a:cubicBezTo>
                  <a:cubicBezTo>
                    <a:pt x="1527" y="497"/>
                    <a:pt x="1527" y="497"/>
                    <a:pt x="1527" y="497"/>
                  </a:cubicBezTo>
                  <a:cubicBezTo>
                    <a:pt x="1527" y="571"/>
                    <a:pt x="1527" y="571"/>
                    <a:pt x="1527" y="571"/>
                  </a:cubicBezTo>
                  <a:cubicBezTo>
                    <a:pt x="1527" y="576"/>
                    <a:pt x="1528" y="580"/>
                    <a:pt x="1531" y="583"/>
                  </a:cubicBezTo>
                  <a:cubicBezTo>
                    <a:pt x="1533" y="586"/>
                    <a:pt x="1537" y="587"/>
                    <a:pt x="1542" y="587"/>
                  </a:cubicBezTo>
                  <a:cubicBezTo>
                    <a:pt x="1554" y="587"/>
                    <a:pt x="1554" y="587"/>
                    <a:pt x="1554" y="587"/>
                  </a:cubicBezTo>
                  <a:cubicBezTo>
                    <a:pt x="1554" y="615"/>
                    <a:pt x="1554" y="615"/>
                    <a:pt x="1554" y="615"/>
                  </a:cubicBezTo>
                  <a:cubicBezTo>
                    <a:pt x="1535" y="615"/>
                    <a:pt x="1535" y="615"/>
                    <a:pt x="1535" y="615"/>
                  </a:cubicBezTo>
                  <a:cubicBezTo>
                    <a:pt x="1506" y="615"/>
                    <a:pt x="1494" y="594"/>
                    <a:pt x="1494" y="574"/>
                  </a:cubicBezTo>
                  <a:cubicBezTo>
                    <a:pt x="1494" y="497"/>
                    <a:pt x="1494" y="497"/>
                    <a:pt x="1494" y="497"/>
                  </a:cubicBezTo>
                  <a:cubicBezTo>
                    <a:pt x="1478" y="497"/>
                    <a:pt x="1478" y="497"/>
                    <a:pt x="1478" y="497"/>
                  </a:cubicBezTo>
                  <a:cubicBezTo>
                    <a:pt x="1478" y="473"/>
                    <a:pt x="1478" y="473"/>
                    <a:pt x="1478" y="473"/>
                  </a:cubicBezTo>
                  <a:lnTo>
                    <a:pt x="1494" y="473"/>
                  </a:lnTo>
                  <a:close/>
                  <a:moveTo>
                    <a:pt x="1530" y="324"/>
                  </a:moveTo>
                  <a:cubicBezTo>
                    <a:pt x="1517" y="337"/>
                    <a:pt x="1504" y="344"/>
                    <a:pt x="1482" y="345"/>
                  </a:cubicBezTo>
                  <a:cubicBezTo>
                    <a:pt x="1483" y="332"/>
                    <a:pt x="1485" y="326"/>
                    <a:pt x="1490" y="321"/>
                  </a:cubicBezTo>
                  <a:cubicBezTo>
                    <a:pt x="1495" y="315"/>
                    <a:pt x="1504" y="311"/>
                    <a:pt x="1514" y="311"/>
                  </a:cubicBezTo>
                  <a:cubicBezTo>
                    <a:pt x="1515" y="311"/>
                    <a:pt x="1516" y="311"/>
                    <a:pt x="1517" y="311"/>
                  </a:cubicBezTo>
                  <a:lnTo>
                    <a:pt x="1530" y="324"/>
                  </a:lnTo>
                  <a:close/>
                  <a:moveTo>
                    <a:pt x="1536" y="274"/>
                  </a:moveTo>
                  <a:cubicBezTo>
                    <a:pt x="1529" y="272"/>
                    <a:pt x="1521" y="271"/>
                    <a:pt x="1514" y="271"/>
                  </a:cubicBezTo>
                  <a:cubicBezTo>
                    <a:pt x="1500" y="271"/>
                    <a:pt x="1487" y="274"/>
                    <a:pt x="1476" y="280"/>
                  </a:cubicBezTo>
                  <a:cubicBezTo>
                    <a:pt x="1441" y="280"/>
                    <a:pt x="1441" y="280"/>
                    <a:pt x="1441" y="280"/>
                  </a:cubicBezTo>
                  <a:cubicBezTo>
                    <a:pt x="1441" y="282"/>
                    <a:pt x="1441" y="282"/>
                    <a:pt x="1441" y="282"/>
                  </a:cubicBezTo>
                  <a:cubicBezTo>
                    <a:pt x="1441" y="291"/>
                    <a:pt x="1444" y="299"/>
                    <a:pt x="1448" y="305"/>
                  </a:cubicBezTo>
                  <a:cubicBezTo>
                    <a:pt x="1442" y="314"/>
                    <a:pt x="1439" y="325"/>
                    <a:pt x="1438" y="336"/>
                  </a:cubicBezTo>
                  <a:cubicBezTo>
                    <a:pt x="1435" y="334"/>
                    <a:pt x="1432" y="332"/>
                    <a:pt x="1429" y="330"/>
                  </a:cubicBezTo>
                  <a:cubicBezTo>
                    <a:pt x="1417" y="319"/>
                    <a:pt x="1409" y="300"/>
                    <a:pt x="1409" y="270"/>
                  </a:cubicBezTo>
                  <a:cubicBezTo>
                    <a:pt x="1409" y="244"/>
                    <a:pt x="1416" y="224"/>
                    <a:pt x="1430" y="211"/>
                  </a:cubicBezTo>
                  <a:cubicBezTo>
                    <a:pt x="1430" y="211"/>
                    <a:pt x="1431" y="210"/>
                    <a:pt x="1432" y="209"/>
                  </a:cubicBezTo>
                  <a:cubicBezTo>
                    <a:pt x="1433" y="209"/>
                    <a:pt x="1434" y="208"/>
                    <a:pt x="1434" y="207"/>
                  </a:cubicBezTo>
                  <a:cubicBezTo>
                    <a:pt x="1445" y="200"/>
                    <a:pt x="1457" y="195"/>
                    <a:pt x="1472" y="195"/>
                  </a:cubicBezTo>
                  <a:cubicBezTo>
                    <a:pt x="1488" y="195"/>
                    <a:pt x="1500" y="200"/>
                    <a:pt x="1510" y="207"/>
                  </a:cubicBezTo>
                  <a:cubicBezTo>
                    <a:pt x="1511" y="208"/>
                    <a:pt x="1512" y="209"/>
                    <a:pt x="1513" y="209"/>
                  </a:cubicBezTo>
                  <a:cubicBezTo>
                    <a:pt x="1514" y="210"/>
                    <a:pt x="1514" y="211"/>
                    <a:pt x="1515" y="211"/>
                  </a:cubicBezTo>
                  <a:cubicBezTo>
                    <a:pt x="1528" y="224"/>
                    <a:pt x="1535" y="243"/>
                    <a:pt x="1536" y="265"/>
                  </a:cubicBezTo>
                  <a:lnTo>
                    <a:pt x="1536" y="274"/>
                  </a:lnTo>
                  <a:close/>
                  <a:moveTo>
                    <a:pt x="1841" y="361"/>
                  </a:moveTo>
                  <a:cubicBezTo>
                    <a:pt x="1815" y="361"/>
                    <a:pt x="1815" y="361"/>
                    <a:pt x="1815" y="361"/>
                  </a:cubicBezTo>
                  <a:cubicBezTo>
                    <a:pt x="1815" y="435"/>
                    <a:pt x="1815" y="435"/>
                    <a:pt x="1815" y="435"/>
                  </a:cubicBezTo>
                  <a:cubicBezTo>
                    <a:pt x="1815" y="440"/>
                    <a:pt x="1816" y="444"/>
                    <a:pt x="1818" y="447"/>
                  </a:cubicBezTo>
                  <a:cubicBezTo>
                    <a:pt x="1821" y="449"/>
                    <a:pt x="1825" y="451"/>
                    <a:pt x="1830" y="451"/>
                  </a:cubicBezTo>
                  <a:cubicBezTo>
                    <a:pt x="1841" y="451"/>
                    <a:pt x="1841" y="451"/>
                    <a:pt x="1841" y="451"/>
                  </a:cubicBezTo>
                  <a:cubicBezTo>
                    <a:pt x="1841" y="464"/>
                    <a:pt x="1841" y="464"/>
                    <a:pt x="1841" y="464"/>
                  </a:cubicBezTo>
                  <a:cubicBezTo>
                    <a:pt x="1826" y="464"/>
                    <a:pt x="1826" y="464"/>
                    <a:pt x="1826" y="464"/>
                  </a:cubicBezTo>
                  <a:cubicBezTo>
                    <a:pt x="1826" y="478"/>
                    <a:pt x="1826" y="478"/>
                    <a:pt x="1826" y="478"/>
                  </a:cubicBezTo>
                  <a:cubicBezTo>
                    <a:pt x="1823" y="478"/>
                    <a:pt x="1823" y="478"/>
                    <a:pt x="1823" y="478"/>
                  </a:cubicBezTo>
                  <a:cubicBezTo>
                    <a:pt x="1793" y="478"/>
                    <a:pt x="1781" y="458"/>
                    <a:pt x="1781" y="437"/>
                  </a:cubicBezTo>
                  <a:cubicBezTo>
                    <a:pt x="1781" y="361"/>
                    <a:pt x="1781" y="361"/>
                    <a:pt x="1781" y="361"/>
                  </a:cubicBezTo>
                  <a:cubicBezTo>
                    <a:pt x="1765" y="361"/>
                    <a:pt x="1765" y="361"/>
                    <a:pt x="1765" y="361"/>
                  </a:cubicBezTo>
                  <a:cubicBezTo>
                    <a:pt x="1765" y="336"/>
                    <a:pt x="1765" y="336"/>
                    <a:pt x="1765" y="336"/>
                  </a:cubicBezTo>
                  <a:cubicBezTo>
                    <a:pt x="1781" y="336"/>
                    <a:pt x="1781" y="336"/>
                    <a:pt x="1781" y="336"/>
                  </a:cubicBezTo>
                  <a:cubicBezTo>
                    <a:pt x="1781" y="292"/>
                    <a:pt x="1781" y="292"/>
                    <a:pt x="1781" y="292"/>
                  </a:cubicBezTo>
                  <a:cubicBezTo>
                    <a:pt x="1815" y="292"/>
                    <a:pt x="1815" y="292"/>
                    <a:pt x="1815" y="292"/>
                  </a:cubicBezTo>
                  <a:cubicBezTo>
                    <a:pt x="1815" y="336"/>
                    <a:pt x="1815" y="336"/>
                    <a:pt x="1815" y="336"/>
                  </a:cubicBezTo>
                  <a:cubicBezTo>
                    <a:pt x="1841" y="336"/>
                    <a:pt x="1841" y="336"/>
                    <a:pt x="1841" y="336"/>
                  </a:cubicBezTo>
                  <a:lnTo>
                    <a:pt x="1841" y="361"/>
                  </a:lnTo>
                  <a:close/>
                  <a:moveTo>
                    <a:pt x="1769" y="332"/>
                  </a:moveTo>
                  <a:cubicBezTo>
                    <a:pt x="1769" y="255"/>
                    <a:pt x="1769" y="255"/>
                    <a:pt x="1769" y="255"/>
                  </a:cubicBezTo>
                  <a:cubicBezTo>
                    <a:pt x="1769" y="235"/>
                    <a:pt x="1781" y="229"/>
                    <a:pt x="1792" y="229"/>
                  </a:cubicBezTo>
                  <a:cubicBezTo>
                    <a:pt x="1803" y="229"/>
                    <a:pt x="1814" y="235"/>
                    <a:pt x="1814" y="255"/>
                  </a:cubicBezTo>
                  <a:cubicBezTo>
                    <a:pt x="1814" y="288"/>
                    <a:pt x="1814" y="288"/>
                    <a:pt x="1814" y="288"/>
                  </a:cubicBezTo>
                  <a:cubicBezTo>
                    <a:pt x="1777" y="288"/>
                    <a:pt x="1777" y="288"/>
                    <a:pt x="1777" y="288"/>
                  </a:cubicBezTo>
                  <a:cubicBezTo>
                    <a:pt x="1777" y="332"/>
                    <a:pt x="1777" y="332"/>
                    <a:pt x="1777" y="332"/>
                  </a:cubicBezTo>
                  <a:lnTo>
                    <a:pt x="1769" y="332"/>
                  </a:lnTo>
                  <a:close/>
                  <a:moveTo>
                    <a:pt x="1738" y="6"/>
                  </a:moveTo>
                  <a:cubicBezTo>
                    <a:pt x="1772" y="6"/>
                    <a:pt x="1772" y="6"/>
                    <a:pt x="1772" y="6"/>
                  </a:cubicBezTo>
                  <a:cubicBezTo>
                    <a:pt x="1772" y="126"/>
                    <a:pt x="1772" y="126"/>
                    <a:pt x="1772" y="126"/>
                  </a:cubicBezTo>
                  <a:cubicBezTo>
                    <a:pt x="1825" y="61"/>
                    <a:pt x="1825" y="61"/>
                    <a:pt x="1825" y="61"/>
                  </a:cubicBezTo>
                  <a:cubicBezTo>
                    <a:pt x="1865" y="61"/>
                    <a:pt x="1865" y="61"/>
                    <a:pt x="1865" y="61"/>
                  </a:cubicBezTo>
                  <a:cubicBezTo>
                    <a:pt x="1813" y="119"/>
                    <a:pt x="1813" y="119"/>
                    <a:pt x="1813" y="119"/>
                  </a:cubicBezTo>
                  <a:cubicBezTo>
                    <a:pt x="1869" y="207"/>
                    <a:pt x="1869" y="207"/>
                    <a:pt x="1869" y="207"/>
                  </a:cubicBezTo>
                  <a:cubicBezTo>
                    <a:pt x="1842" y="207"/>
                    <a:pt x="1842" y="207"/>
                    <a:pt x="1842" y="207"/>
                  </a:cubicBezTo>
                  <a:cubicBezTo>
                    <a:pt x="1841" y="207"/>
                    <a:pt x="1841" y="206"/>
                    <a:pt x="1840" y="205"/>
                  </a:cubicBezTo>
                  <a:cubicBezTo>
                    <a:pt x="1835" y="200"/>
                    <a:pt x="1828" y="196"/>
                    <a:pt x="1820" y="194"/>
                  </a:cubicBezTo>
                  <a:cubicBezTo>
                    <a:pt x="1790" y="143"/>
                    <a:pt x="1790" y="143"/>
                    <a:pt x="1790" y="143"/>
                  </a:cubicBezTo>
                  <a:cubicBezTo>
                    <a:pt x="1772" y="164"/>
                    <a:pt x="1772" y="164"/>
                    <a:pt x="1772" y="164"/>
                  </a:cubicBezTo>
                  <a:cubicBezTo>
                    <a:pt x="1772" y="201"/>
                    <a:pt x="1772" y="201"/>
                    <a:pt x="1772" y="201"/>
                  </a:cubicBezTo>
                  <a:cubicBezTo>
                    <a:pt x="1770" y="202"/>
                    <a:pt x="1769" y="203"/>
                    <a:pt x="1768" y="204"/>
                  </a:cubicBezTo>
                  <a:cubicBezTo>
                    <a:pt x="1768" y="193"/>
                    <a:pt x="1768" y="193"/>
                    <a:pt x="1768" y="193"/>
                  </a:cubicBezTo>
                  <a:cubicBezTo>
                    <a:pt x="1738" y="193"/>
                    <a:pt x="1738" y="193"/>
                    <a:pt x="1738" y="193"/>
                  </a:cubicBezTo>
                  <a:lnTo>
                    <a:pt x="1738" y="6"/>
                  </a:lnTo>
                  <a:close/>
                  <a:moveTo>
                    <a:pt x="1814" y="192"/>
                  </a:moveTo>
                  <a:cubicBezTo>
                    <a:pt x="1811" y="192"/>
                    <a:pt x="1807" y="191"/>
                    <a:pt x="1803" y="191"/>
                  </a:cubicBezTo>
                  <a:cubicBezTo>
                    <a:pt x="1794" y="191"/>
                    <a:pt x="1784" y="194"/>
                    <a:pt x="1776" y="198"/>
                  </a:cubicBezTo>
                  <a:cubicBezTo>
                    <a:pt x="1776" y="165"/>
                    <a:pt x="1776" y="165"/>
                    <a:pt x="1776" y="165"/>
                  </a:cubicBezTo>
                  <a:cubicBezTo>
                    <a:pt x="1789" y="150"/>
                    <a:pt x="1789" y="150"/>
                    <a:pt x="1789" y="150"/>
                  </a:cubicBezTo>
                  <a:lnTo>
                    <a:pt x="1814" y="192"/>
                  </a:lnTo>
                  <a:close/>
                  <a:moveTo>
                    <a:pt x="1731" y="197"/>
                  </a:moveTo>
                  <a:cubicBezTo>
                    <a:pt x="1764" y="197"/>
                    <a:pt x="1764" y="197"/>
                    <a:pt x="1764" y="197"/>
                  </a:cubicBezTo>
                  <a:cubicBezTo>
                    <a:pt x="1764" y="214"/>
                    <a:pt x="1764" y="214"/>
                    <a:pt x="1764" y="214"/>
                  </a:cubicBezTo>
                  <a:cubicBezTo>
                    <a:pt x="1766" y="211"/>
                    <a:pt x="1766" y="211"/>
                    <a:pt x="1766" y="211"/>
                  </a:cubicBezTo>
                  <a:cubicBezTo>
                    <a:pt x="1767" y="210"/>
                    <a:pt x="1767" y="210"/>
                    <a:pt x="1767" y="210"/>
                  </a:cubicBezTo>
                  <a:cubicBezTo>
                    <a:pt x="1768" y="210"/>
                    <a:pt x="1768" y="210"/>
                    <a:pt x="1768" y="209"/>
                  </a:cubicBezTo>
                  <a:cubicBezTo>
                    <a:pt x="1769" y="209"/>
                    <a:pt x="1770" y="208"/>
                    <a:pt x="1771" y="207"/>
                  </a:cubicBezTo>
                  <a:cubicBezTo>
                    <a:pt x="1771" y="207"/>
                    <a:pt x="1771" y="207"/>
                    <a:pt x="1772" y="206"/>
                  </a:cubicBezTo>
                  <a:cubicBezTo>
                    <a:pt x="1772" y="206"/>
                    <a:pt x="1773" y="205"/>
                    <a:pt x="1774" y="205"/>
                  </a:cubicBezTo>
                  <a:cubicBezTo>
                    <a:pt x="1774" y="204"/>
                    <a:pt x="1775" y="204"/>
                    <a:pt x="1776" y="203"/>
                  </a:cubicBezTo>
                  <a:cubicBezTo>
                    <a:pt x="1784" y="198"/>
                    <a:pt x="1794" y="195"/>
                    <a:pt x="1803" y="195"/>
                  </a:cubicBezTo>
                  <a:cubicBezTo>
                    <a:pt x="1808" y="195"/>
                    <a:pt x="1813" y="196"/>
                    <a:pt x="1817" y="197"/>
                  </a:cubicBezTo>
                  <a:cubicBezTo>
                    <a:pt x="1818" y="197"/>
                    <a:pt x="1819" y="198"/>
                    <a:pt x="1820" y="198"/>
                  </a:cubicBezTo>
                  <a:cubicBezTo>
                    <a:pt x="1821" y="198"/>
                    <a:pt x="1822" y="199"/>
                    <a:pt x="1823" y="199"/>
                  </a:cubicBezTo>
                  <a:cubicBezTo>
                    <a:pt x="1828" y="201"/>
                    <a:pt x="1833" y="204"/>
                    <a:pt x="1836" y="207"/>
                  </a:cubicBezTo>
                  <a:cubicBezTo>
                    <a:pt x="1837" y="208"/>
                    <a:pt x="1837" y="208"/>
                    <a:pt x="1837" y="208"/>
                  </a:cubicBezTo>
                  <a:cubicBezTo>
                    <a:pt x="1838" y="209"/>
                    <a:pt x="1838" y="209"/>
                    <a:pt x="1838" y="209"/>
                  </a:cubicBezTo>
                  <a:cubicBezTo>
                    <a:pt x="1839" y="210"/>
                    <a:pt x="1840" y="211"/>
                    <a:pt x="1840" y="211"/>
                  </a:cubicBezTo>
                  <a:cubicBezTo>
                    <a:pt x="1849" y="222"/>
                    <a:pt x="1852" y="235"/>
                    <a:pt x="1852" y="249"/>
                  </a:cubicBezTo>
                  <a:cubicBezTo>
                    <a:pt x="1852" y="344"/>
                    <a:pt x="1852" y="344"/>
                    <a:pt x="1852" y="344"/>
                  </a:cubicBezTo>
                  <a:cubicBezTo>
                    <a:pt x="1845" y="344"/>
                    <a:pt x="1845" y="344"/>
                    <a:pt x="1845" y="344"/>
                  </a:cubicBezTo>
                  <a:cubicBezTo>
                    <a:pt x="1845" y="332"/>
                    <a:pt x="1845" y="332"/>
                    <a:pt x="1845" y="332"/>
                  </a:cubicBezTo>
                  <a:cubicBezTo>
                    <a:pt x="1819" y="332"/>
                    <a:pt x="1819" y="332"/>
                    <a:pt x="1819" y="332"/>
                  </a:cubicBezTo>
                  <a:cubicBezTo>
                    <a:pt x="1819" y="288"/>
                    <a:pt x="1819" y="288"/>
                    <a:pt x="1819" y="288"/>
                  </a:cubicBezTo>
                  <a:cubicBezTo>
                    <a:pt x="1819" y="288"/>
                    <a:pt x="1819" y="288"/>
                    <a:pt x="1819" y="288"/>
                  </a:cubicBezTo>
                  <a:cubicBezTo>
                    <a:pt x="1819" y="255"/>
                    <a:pt x="1819" y="255"/>
                    <a:pt x="1819" y="255"/>
                  </a:cubicBezTo>
                  <a:cubicBezTo>
                    <a:pt x="1819" y="244"/>
                    <a:pt x="1815" y="236"/>
                    <a:pt x="1810" y="232"/>
                  </a:cubicBezTo>
                  <a:cubicBezTo>
                    <a:pt x="1805" y="227"/>
                    <a:pt x="1798" y="225"/>
                    <a:pt x="1792" y="225"/>
                  </a:cubicBezTo>
                  <a:cubicBezTo>
                    <a:pt x="1785" y="225"/>
                    <a:pt x="1779" y="227"/>
                    <a:pt x="1773" y="232"/>
                  </a:cubicBezTo>
                  <a:cubicBezTo>
                    <a:pt x="1768" y="236"/>
                    <a:pt x="1764" y="244"/>
                    <a:pt x="1765" y="255"/>
                  </a:cubicBezTo>
                  <a:cubicBezTo>
                    <a:pt x="1765" y="332"/>
                    <a:pt x="1765" y="332"/>
                    <a:pt x="1765" y="332"/>
                  </a:cubicBezTo>
                  <a:cubicBezTo>
                    <a:pt x="1761" y="332"/>
                    <a:pt x="1761" y="332"/>
                    <a:pt x="1761" y="332"/>
                  </a:cubicBezTo>
                  <a:cubicBezTo>
                    <a:pt x="1761" y="344"/>
                    <a:pt x="1761" y="344"/>
                    <a:pt x="1761" y="344"/>
                  </a:cubicBezTo>
                  <a:cubicBezTo>
                    <a:pt x="1731" y="344"/>
                    <a:pt x="1731" y="344"/>
                    <a:pt x="1731" y="344"/>
                  </a:cubicBezTo>
                  <a:lnTo>
                    <a:pt x="1731" y="197"/>
                  </a:lnTo>
                  <a:close/>
                  <a:moveTo>
                    <a:pt x="1663" y="61"/>
                  </a:moveTo>
                  <a:cubicBezTo>
                    <a:pt x="1697" y="61"/>
                    <a:pt x="1697" y="61"/>
                    <a:pt x="1697" y="61"/>
                  </a:cubicBezTo>
                  <a:cubicBezTo>
                    <a:pt x="1697" y="223"/>
                    <a:pt x="1697" y="223"/>
                    <a:pt x="1697" y="223"/>
                  </a:cubicBezTo>
                  <a:cubicBezTo>
                    <a:pt x="1697" y="226"/>
                    <a:pt x="1696" y="230"/>
                    <a:pt x="1695" y="234"/>
                  </a:cubicBezTo>
                  <a:cubicBezTo>
                    <a:pt x="1693" y="224"/>
                    <a:pt x="1689" y="214"/>
                    <a:pt x="1681" y="205"/>
                  </a:cubicBezTo>
                  <a:cubicBezTo>
                    <a:pt x="1676" y="201"/>
                    <a:pt x="1670" y="197"/>
                    <a:pt x="1663" y="195"/>
                  </a:cubicBezTo>
                  <a:lnTo>
                    <a:pt x="1663" y="61"/>
                  </a:lnTo>
                  <a:close/>
                  <a:moveTo>
                    <a:pt x="1584" y="61"/>
                  </a:moveTo>
                  <a:cubicBezTo>
                    <a:pt x="1617" y="61"/>
                    <a:pt x="1617" y="61"/>
                    <a:pt x="1617" y="61"/>
                  </a:cubicBezTo>
                  <a:cubicBezTo>
                    <a:pt x="1617" y="198"/>
                    <a:pt x="1617" y="198"/>
                    <a:pt x="1617" y="198"/>
                  </a:cubicBezTo>
                  <a:cubicBezTo>
                    <a:pt x="1614" y="200"/>
                    <a:pt x="1611" y="202"/>
                    <a:pt x="1608" y="204"/>
                  </a:cubicBezTo>
                  <a:cubicBezTo>
                    <a:pt x="1608" y="193"/>
                    <a:pt x="1608" y="193"/>
                    <a:pt x="1608" y="193"/>
                  </a:cubicBezTo>
                  <a:cubicBezTo>
                    <a:pt x="1584" y="193"/>
                    <a:pt x="1584" y="193"/>
                    <a:pt x="1584" y="193"/>
                  </a:cubicBezTo>
                  <a:lnTo>
                    <a:pt x="1584" y="61"/>
                  </a:lnTo>
                  <a:close/>
                  <a:moveTo>
                    <a:pt x="1632" y="225"/>
                  </a:moveTo>
                  <a:cubicBezTo>
                    <a:pt x="1626" y="225"/>
                    <a:pt x="1619" y="227"/>
                    <a:pt x="1614" y="232"/>
                  </a:cubicBezTo>
                  <a:cubicBezTo>
                    <a:pt x="1608" y="236"/>
                    <a:pt x="1605" y="244"/>
                    <a:pt x="1605" y="255"/>
                  </a:cubicBezTo>
                  <a:cubicBezTo>
                    <a:pt x="1605" y="344"/>
                    <a:pt x="1605" y="344"/>
                    <a:pt x="1605" y="344"/>
                  </a:cubicBezTo>
                  <a:cubicBezTo>
                    <a:pt x="1571" y="344"/>
                    <a:pt x="1571" y="344"/>
                    <a:pt x="1571" y="344"/>
                  </a:cubicBezTo>
                  <a:cubicBezTo>
                    <a:pt x="1571" y="340"/>
                    <a:pt x="1571" y="340"/>
                    <a:pt x="1571" y="340"/>
                  </a:cubicBezTo>
                  <a:cubicBezTo>
                    <a:pt x="1592" y="340"/>
                    <a:pt x="1592" y="340"/>
                    <a:pt x="1592" y="340"/>
                  </a:cubicBezTo>
                  <a:cubicBezTo>
                    <a:pt x="1592" y="338"/>
                    <a:pt x="1592" y="338"/>
                    <a:pt x="1592" y="338"/>
                  </a:cubicBezTo>
                  <a:cubicBezTo>
                    <a:pt x="1589" y="320"/>
                    <a:pt x="1581" y="305"/>
                    <a:pt x="1571" y="294"/>
                  </a:cubicBezTo>
                  <a:cubicBezTo>
                    <a:pt x="1571" y="197"/>
                    <a:pt x="1571" y="197"/>
                    <a:pt x="1571" y="197"/>
                  </a:cubicBezTo>
                  <a:cubicBezTo>
                    <a:pt x="1604" y="197"/>
                    <a:pt x="1604" y="197"/>
                    <a:pt x="1604" y="197"/>
                  </a:cubicBezTo>
                  <a:cubicBezTo>
                    <a:pt x="1604" y="214"/>
                    <a:pt x="1604" y="214"/>
                    <a:pt x="1604" y="214"/>
                  </a:cubicBezTo>
                  <a:cubicBezTo>
                    <a:pt x="1607" y="211"/>
                    <a:pt x="1607" y="211"/>
                    <a:pt x="1607" y="211"/>
                  </a:cubicBezTo>
                  <a:cubicBezTo>
                    <a:pt x="1608" y="210"/>
                    <a:pt x="1608" y="210"/>
                    <a:pt x="1608" y="210"/>
                  </a:cubicBezTo>
                  <a:cubicBezTo>
                    <a:pt x="1608" y="210"/>
                    <a:pt x="1608" y="210"/>
                    <a:pt x="1609" y="209"/>
                  </a:cubicBezTo>
                  <a:cubicBezTo>
                    <a:pt x="1609" y="209"/>
                    <a:pt x="1610" y="208"/>
                    <a:pt x="1611" y="207"/>
                  </a:cubicBezTo>
                  <a:cubicBezTo>
                    <a:pt x="1613" y="205"/>
                    <a:pt x="1615" y="204"/>
                    <a:pt x="1617" y="203"/>
                  </a:cubicBezTo>
                  <a:cubicBezTo>
                    <a:pt x="1618" y="202"/>
                    <a:pt x="1619" y="202"/>
                    <a:pt x="1619" y="201"/>
                  </a:cubicBezTo>
                  <a:cubicBezTo>
                    <a:pt x="1620" y="201"/>
                    <a:pt x="1621" y="201"/>
                    <a:pt x="1621" y="200"/>
                  </a:cubicBezTo>
                  <a:cubicBezTo>
                    <a:pt x="1628" y="197"/>
                    <a:pt x="1636" y="195"/>
                    <a:pt x="1644" y="195"/>
                  </a:cubicBezTo>
                  <a:cubicBezTo>
                    <a:pt x="1649" y="195"/>
                    <a:pt x="1654" y="196"/>
                    <a:pt x="1659" y="198"/>
                  </a:cubicBezTo>
                  <a:cubicBezTo>
                    <a:pt x="1660" y="198"/>
                    <a:pt x="1661" y="198"/>
                    <a:pt x="1661" y="198"/>
                  </a:cubicBezTo>
                  <a:cubicBezTo>
                    <a:pt x="1662" y="198"/>
                    <a:pt x="1663" y="199"/>
                    <a:pt x="1663" y="199"/>
                  </a:cubicBezTo>
                  <a:cubicBezTo>
                    <a:pt x="1669" y="201"/>
                    <a:pt x="1674" y="204"/>
                    <a:pt x="1678" y="208"/>
                  </a:cubicBezTo>
                  <a:cubicBezTo>
                    <a:pt x="1688" y="218"/>
                    <a:pt x="1691" y="229"/>
                    <a:pt x="1692" y="243"/>
                  </a:cubicBezTo>
                  <a:cubicBezTo>
                    <a:pt x="1692" y="244"/>
                    <a:pt x="1692" y="245"/>
                    <a:pt x="1692" y="247"/>
                  </a:cubicBezTo>
                  <a:cubicBezTo>
                    <a:pt x="1692" y="248"/>
                    <a:pt x="1692" y="248"/>
                    <a:pt x="1692" y="249"/>
                  </a:cubicBezTo>
                  <a:cubicBezTo>
                    <a:pt x="1692" y="328"/>
                    <a:pt x="1692" y="328"/>
                    <a:pt x="1692" y="328"/>
                  </a:cubicBezTo>
                  <a:cubicBezTo>
                    <a:pt x="1687" y="327"/>
                    <a:pt x="1681" y="326"/>
                    <a:pt x="1674" y="326"/>
                  </a:cubicBezTo>
                  <a:cubicBezTo>
                    <a:pt x="1668" y="326"/>
                    <a:pt x="1664" y="326"/>
                    <a:pt x="1659" y="327"/>
                  </a:cubicBezTo>
                  <a:cubicBezTo>
                    <a:pt x="1659" y="255"/>
                    <a:pt x="1659" y="255"/>
                    <a:pt x="1659" y="255"/>
                  </a:cubicBezTo>
                  <a:cubicBezTo>
                    <a:pt x="1659" y="246"/>
                    <a:pt x="1657" y="240"/>
                    <a:pt x="1653" y="235"/>
                  </a:cubicBezTo>
                  <a:cubicBezTo>
                    <a:pt x="1653" y="235"/>
                    <a:pt x="1652" y="234"/>
                    <a:pt x="1652" y="233"/>
                  </a:cubicBezTo>
                  <a:cubicBezTo>
                    <a:pt x="1651" y="233"/>
                    <a:pt x="1651" y="232"/>
                    <a:pt x="1650" y="232"/>
                  </a:cubicBezTo>
                  <a:cubicBezTo>
                    <a:pt x="1650" y="232"/>
                    <a:pt x="1650" y="232"/>
                    <a:pt x="1650" y="232"/>
                  </a:cubicBezTo>
                  <a:cubicBezTo>
                    <a:pt x="1645" y="227"/>
                    <a:pt x="1638" y="225"/>
                    <a:pt x="1632" y="225"/>
                  </a:cubicBezTo>
                  <a:moveTo>
                    <a:pt x="1636" y="264"/>
                  </a:moveTo>
                  <a:cubicBezTo>
                    <a:pt x="1636" y="236"/>
                    <a:pt x="1636" y="236"/>
                    <a:pt x="1636" y="236"/>
                  </a:cubicBezTo>
                  <a:cubicBezTo>
                    <a:pt x="1648" y="236"/>
                    <a:pt x="1648" y="236"/>
                    <a:pt x="1648" y="236"/>
                  </a:cubicBezTo>
                  <a:cubicBezTo>
                    <a:pt x="1648" y="236"/>
                    <a:pt x="1648" y="236"/>
                    <a:pt x="1649" y="236"/>
                  </a:cubicBezTo>
                  <a:cubicBezTo>
                    <a:pt x="1652" y="240"/>
                    <a:pt x="1655" y="246"/>
                    <a:pt x="1655" y="255"/>
                  </a:cubicBezTo>
                  <a:cubicBezTo>
                    <a:pt x="1655" y="264"/>
                    <a:pt x="1655" y="264"/>
                    <a:pt x="1655" y="264"/>
                  </a:cubicBezTo>
                  <a:lnTo>
                    <a:pt x="1636" y="264"/>
                  </a:lnTo>
                  <a:close/>
                  <a:moveTo>
                    <a:pt x="1708" y="536"/>
                  </a:moveTo>
                  <a:cubicBezTo>
                    <a:pt x="1708" y="551"/>
                    <a:pt x="1708" y="551"/>
                    <a:pt x="1708" y="551"/>
                  </a:cubicBezTo>
                  <a:cubicBezTo>
                    <a:pt x="1614" y="551"/>
                    <a:pt x="1614" y="551"/>
                    <a:pt x="1614" y="551"/>
                  </a:cubicBezTo>
                  <a:cubicBezTo>
                    <a:pt x="1614" y="553"/>
                    <a:pt x="1614" y="553"/>
                    <a:pt x="1614" y="553"/>
                  </a:cubicBezTo>
                  <a:cubicBezTo>
                    <a:pt x="1614" y="563"/>
                    <a:pt x="1617" y="572"/>
                    <a:pt x="1623" y="579"/>
                  </a:cubicBezTo>
                  <a:cubicBezTo>
                    <a:pt x="1629" y="585"/>
                    <a:pt x="1638" y="589"/>
                    <a:pt x="1649" y="589"/>
                  </a:cubicBezTo>
                  <a:cubicBezTo>
                    <a:pt x="1665" y="589"/>
                    <a:pt x="1674" y="584"/>
                    <a:pt x="1683" y="575"/>
                  </a:cubicBezTo>
                  <a:cubicBezTo>
                    <a:pt x="1703" y="595"/>
                    <a:pt x="1703" y="595"/>
                    <a:pt x="1703" y="595"/>
                  </a:cubicBezTo>
                  <a:cubicBezTo>
                    <a:pt x="1689" y="609"/>
                    <a:pt x="1675" y="616"/>
                    <a:pt x="1649" y="616"/>
                  </a:cubicBezTo>
                  <a:cubicBezTo>
                    <a:pt x="1631" y="616"/>
                    <a:pt x="1615" y="612"/>
                    <a:pt x="1602" y="601"/>
                  </a:cubicBezTo>
                  <a:cubicBezTo>
                    <a:pt x="1590" y="590"/>
                    <a:pt x="1581" y="572"/>
                    <a:pt x="1581" y="541"/>
                  </a:cubicBezTo>
                  <a:cubicBezTo>
                    <a:pt x="1581" y="502"/>
                    <a:pt x="1598" y="478"/>
                    <a:pt x="1624" y="470"/>
                  </a:cubicBezTo>
                  <a:cubicBezTo>
                    <a:pt x="1625" y="469"/>
                    <a:pt x="1626" y="469"/>
                    <a:pt x="1627" y="469"/>
                  </a:cubicBezTo>
                  <a:cubicBezTo>
                    <a:pt x="1627" y="469"/>
                    <a:pt x="1628" y="469"/>
                    <a:pt x="1629" y="468"/>
                  </a:cubicBezTo>
                  <a:cubicBezTo>
                    <a:pt x="1634" y="467"/>
                    <a:pt x="1639" y="467"/>
                    <a:pt x="1645" y="467"/>
                  </a:cubicBezTo>
                  <a:cubicBezTo>
                    <a:pt x="1660" y="467"/>
                    <a:pt x="1672" y="471"/>
                    <a:pt x="1682" y="478"/>
                  </a:cubicBezTo>
                  <a:cubicBezTo>
                    <a:pt x="1683" y="478"/>
                    <a:pt x="1683" y="479"/>
                    <a:pt x="1684" y="479"/>
                  </a:cubicBezTo>
                  <a:cubicBezTo>
                    <a:pt x="1685" y="480"/>
                    <a:pt x="1685" y="480"/>
                    <a:pt x="1686" y="481"/>
                  </a:cubicBezTo>
                  <a:cubicBezTo>
                    <a:pt x="1700" y="493"/>
                    <a:pt x="1708" y="513"/>
                    <a:pt x="1708" y="536"/>
                  </a:cubicBezTo>
                  <a:moveTo>
                    <a:pt x="1736" y="478"/>
                  </a:moveTo>
                  <a:cubicBezTo>
                    <a:pt x="1703" y="478"/>
                    <a:pt x="1703" y="478"/>
                    <a:pt x="1703" y="478"/>
                  </a:cubicBezTo>
                  <a:cubicBezTo>
                    <a:pt x="1703" y="463"/>
                    <a:pt x="1703" y="463"/>
                    <a:pt x="1703" y="463"/>
                  </a:cubicBezTo>
                  <a:cubicBezTo>
                    <a:pt x="1700" y="466"/>
                    <a:pt x="1700" y="466"/>
                    <a:pt x="1700" y="466"/>
                  </a:cubicBezTo>
                  <a:cubicBezTo>
                    <a:pt x="1695" y="470"/>
                    <a:pt x="1691" y="474"/>
                    <a:pt x="1686" y="476"/>
                  </a:cubicBezTo>
                  <a:cubicBezTo>
                    <a:pt x="1676" y="467"/>
                    <a:pt x="1662" y="463"/>
                    <a:pt x="1645" y="463"/>
                  </a:cubicBezTo>
                  <a:cubicBezTo>
                    <a:pt x="1638" y="463"/>
                    <a:pt x="1632" y="463"/>
                    <a:pt x="1626" y="465"/>
                  </a:cubicBezTo>
                  <a:cubicBezTo>
                    <a:pt x="1619" y="457"/>
                    <a:pt x="1616" y="447"/>
                    <a:pt x="1616" y="435"/>
                  </a:cubicBezTo>
                  <a:cubicBezTo>
                    <a:pt x="1616" y="412"/>
                    <a:pt x="1631" y="393"/>
                    <a:pt x="1665" y="393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3" y="384"/>
                    <a:pt x="1703" y="384"/>
                    <a:pt x="1703" y="384"/>
                  </a:cubicBezTo>
                  <a:cubicBezTo>
                    <a:pt x="1703" y="375"/>
                    <a:pt x="1700" y="369"/>
                    <a:pt x="1695" y="364"/>
                  </a:cubicBezTo>
                  <a:cubicBezTo>
                    <a:pt x="1690" y="360"/>
                    <a:pt x="1683" y="358"/>
                    <a:pt x="1672" y="358"/>
                  </a:cubicBezTo>
                  <a:cubicBezTo>
                    <a:pt x="1659" y="358"/>
                    <a:pt x="1651" y="361"/>
                    <a:pt x="1643" y="370"/>
                  </a:cubicBezTo>
                  <a:cubicBezTo>
                    <a:pt x="1623" y="349"/>
                    <a:pt x="1623" y="349"/>
                    <a:pt x="1623" y="349"/>
                  </a:cubicBezTo>
                  <a:cubicBezTo>
                    <a:pt x="1632" y="339"/>
                    <a:pt x="1642" y="334"/>
                    <a:pt x="1655" y="332"/>
                  </a:cubicBezTo>
                  <a:cubicBezTo>
                    <a:pt x="1655" y="332"/>
                    <a:pt x="1656" y="331"/>
                    <a:pt x="1657" y="331"/>
                  </a:cubicBezTo>
                  <a:cubicBezTo>
                    <a:pt x="1658" y="331"/>
                    <a:pt x="1658" y="331"/>
                    <a:pt x="1659" y="331"/>
                  </a:cubicBezTo>
                  <a:cubicBezTo>
                    <a:pt x="1663" y="331"/>
                    <a:pt x="1668" y="330"/>
                    <a:pt x="1674" y="330"/>
                  </a:cubicBezTo>
                  <a:cubicBezTo>
                    <a:pt x="1681" y="330"/>
                    <a:pt x="1687" y="331"/>
                    <a:pt x="1692" y="332"/>
                  </a:cubicBezTo>
                  <a:cubicBezTo>
                    <a:pt x="1693" y="332"/>
                    <a:pt x="1694" y="332"/>
                    <a:pt x="1694" y="332"/>
                  </a:cubicBezTo>
                  <a:cubicBezTo>
                    <a:pt x="1695" y="332"/>
                    <a:pt x="1696" y="332"/>
                    <a:pt x="1696" y="332"/>
                  </a:cubicBezTo>
                  <a:cubicBezTo>
                    <a:pt x="1706" y="335"/>
                    <a:pt x="1714" y="338"/>
                    <a:pt x="1720" y="343"/>
                  </a:cubicBezTo>
                  <a:cubicBezTo>
                    <a:pt x="1731" y="352"/>
                    <a:pt x="1736" y="364"/>
                    <a:pt x="1736" y="381"/>
                  </a:cubicBezTo>
                  <a:lnTo>
                    <a:pt x="1736" y="478"/>
                  </a:lnTo>
                  <a:close/>
                  <a:moveTo>
                    <a:pt x="1730" y="348"/>
                  </a:moveTo>
                  <a:cubicBezTo>
                    <a:pt x="1761" y="348"/>
                    <a:pt x="1761" y="348"/>
                    <a:pt x="1761" y="348"/>
                  </a:cubicBezTo>
                  <a:cubicBezTo>
                    <a:pt x="1761" y="365"/>
                    <a:pt x="1761" y="365"/>
                    <a:pt x="1761" y="365"/>
                  </a:cubicBezTo>
                  <a:cubicBezTo>
                    <a:pt x="1777" y="365"/>
                    <a:pt x="1777" y="365"/>
                    <a:pt x="1777" y="365"/>
                  </a:cubicBezTo>
                  <a:cubicBezTo>
                    <a:pt x="1777" y="437"/>
                    <a:pt x="1777" y="437"/>
                    <a:pt x="1777" y="437"/>
                  </a:cubicBezTo>
                  <a:cubicBezTo>
                    <a:pt x="1777" y="449"/>
                    <a:pt x="1780" y="460"/>
                    <a:pt x="1788" y="468"/>
                  </a:cubicBezTo>
                  <a:cubicBezTo>
                    <a:pt x="1795" y="477"/>
                    <a:pt x="1807" y="482"/>
                    <a:pt x="1823" y="482"/>
                  </a:cubicBezTo>
                  <a:cubicBezTo>
                    <a:pt x="1826" y="482"/>
                    <a:pt x="1826" y="482"/>
                    <a:pt x="1826" y="482"/>
                  </a:cubicBezTo>
                  <a:cubicBezTo>
                    <a:pt x="1826" y="557"/>
                    <a:pt x="1826" y="557"/>
                    <a:pt x="1826" y="557"/>
                  </a:cubicBezTo>
                  <a:cubicBezTo>
                    <a:pt x="1826" y="577"/>
                    <a:pt x="1814" y="582"/>
                    <a:pt x="1803" y="583"/>
                  </a:cubicBezTo>
                  <a:cubicBezTo>
                    <a:pt x="1792" y="582"/>
                    <a:pt x="1780" y="577"/>
                    <a:pt x="1780" y="557"/>
                  </a:cubicBezTo>
                  <a:cubicBezTo>
                    <a:pt x="1780" y="464"/>
                    <a:pt x="1780" y="464"/>
                    <a:pt x="1780" y="464"/>
                  </a:cubicBezTo>
                  <a:cubicBezTo>
                    <a:pt x="1740" y="464"/>
                    <a:pt x="1740" y="464"/>
                    <a:pt x="1740" y="464"/>
                  </a:cubicBezTo>
                  <a:cubicBezTo>
                    <a:pt x="1740" y="381"/>
                    <a:pt x="1740" y="381"/>
                    <a:pt x="1740" y="381"/>
                  </a:cubicBezTo>
                  <a:cubicBezTo>
                    <a:pt x="1740" y="368"/>
                    <a:pt x="1737" y="356"/>
                    <a:pt x="1730" y="348"/>
                  </a:cubicBezTo>
                  <a:moveTo>
                    <a:pt x="1863" y="468"/>
                  </a:moveTo>
                  <a:cubicBezTo>
                    <a:pt x="1863" y="615"/>
                    <a:pt x="1863" y="615"/>
                    <a:pt x="1863" y="615"/>
                  </a:cubicBezTo>
                  <a:cubicBezTo>
                    <a:pt x="1831" y="615"/>
                    <a:pt x="1831" y="615"/>
                    <a:pt x="1831" y="615"/>
                  </a:cubicBezTo>
                  <a:cubicBezTo>
                    <a:pt x="1831" y="598"/>
                    <a:pt x="1831" y="598"/>
                    <a:pt x="1831" y="598"/>
                  </a:cubicBezTo>
                  <a:cubicBezTo>
                    <a:pt x="1827" y="602"/>
                    <a:pt x="1827" y="602"/>
                    <a:pt x="1827" y="602"/>
                  </a:cubicBezTo>
                  <a:cubicBezTo>
                    <a:pt x="1818" y="611"/>
                    <a:pt x="1805" y="616"/>
                    <a:pt x="1791" y="616"/>
                  </a:cubicBezTo>
                  <a:cubicBezTo>
                    <a:pt x="1777" y="616"/>
                    <a:pt x="1765" y="612"/>
                    <a:pt x="1757" y="604"/>
                  </a:cubicBezTo>
                  <a:cubicBezTo>
                    <a:pt x="1746" y="592"/>
                    <a:pt x="1742" y="579"/>
                    <a:pt x="1742" y="563"/>
                  </a:cubicBezTo>
                  <a:cubicBezTo>
                    <a:pt x="1742" y="468"/>
                    <a:pt x="1742" y="468"/>
                    <a:pt x="1742" y="468"/>
                  </a:cubicBezTo>
                  <a:cubicBezTo>
                    <a:pt x="1776" y="468"/>
                    <a:pt x="1776" y="468"/>
                    <a:pt x="1776" y="468"/>
                  </a:cubicBezTo>
                  <a:cubicBezTo>
                    <a:pt x="1776" y="557"/>
                    <a:pt x="1776" y="557"/>
                    <a:pt x="1776" y="557"/>
                  </a:cubicBezTo>
                  <a:cubicBezTo>
                    <a:pt x="1776" y="568"/>
                    <a:pt x="1779" y="575"/>
                    <a:pt x="1785" y="580"/>
                  </a:cubicBezTo>
                  <a:cubicBezTo>
                    <a:pt x="1790" y="585"/>
                    <a:pt x="1796" y="587"/>
                    <a:pt x="1803" y="587"/>
                  </a:cubicBezTo>
                  <a:cubicBezTo>
                    <a:pt x="1809" y="587"/>
                    <a:pt x="1816" y="585"/>
                    <a:pt x="1821" y="580"/>
                  </a:cubicBezTo>
                  <a:cubicBezTo>
                    <a:pt x="1826" y="576"/>
                    <a:pt x="1830" y="568"/>
                    <a:pt x="1830" y="557"/>
                  </a:cubicBezTo>
                  <a:cubicBezTo>
                    <a:pt x="1830" y="468"/>
                    <a:pt x="1830" y="468"/>
                    <a:pt x="1830" y="468"/>
                  </a:cubicBezTo>
                  <a:lnTo>
                    <a:pt x="1863" y="468"/>
                  </a:lnTo>
                  <a:close/>
                  <a:moveTo>
                    <a:pt x="2036" y="374"/>
                  </a:moveTo>
                  <a:cubicBezTo>
                    <a:pt x="2034" y="375"/>
                    <a:pt x="2034" y="375"/>
                    <a:pt x="2034" y="375"/>
                  </a:cubicBezTo>
                  <a:cubicBezTo>
                    <a:pt x="2036" y="374"/>
                    <a:pt x="2036" y="374"/>
                    <a:pt x="2036" y="374"/>
                  </a:cubicBezTo>
                  <a:cubicBezTo>
                    <a:pt x="2032" y="365"/>
                    <a:pt x="2022" y="357"/>
                    <a:pt x="2009" y="357"/>
                  </a:cubicBezTo>
                  <a:cubicBezTo>
                    <a:pt x="1995" y="357"/>
                    <a:pt x="1986" y="365"/>
                    <a:pt x="1982" y="374"/>
                  </a:cubicBezTo>
                  <a:cubicBezTo>
                    <a:pt x="1979" y="380"/>
                    <a:pt x="1979" y="384"/>
                    <a:pt x="1978" y="391"/>
                  </a:cubicBezTo>
                  <a:cubicBezTo>
                    <a:pt x="1978" y="393"/>
                    <a:pt x="1978" y="393"/>
                    <a:pt x="1978" y="393"/>
                  </a:cubicBezTo>
                  <a:cubicBezTo>
                    <a:pt x="2040" y="393"/>
                    <a:pt x="2040" y="393"/>
                    <a:pt x="2040" y="393"/>
                  </a:cubicBezTo>
                  <a:cubicBezTo>
                    <a:pt x="2039" y="391"/>
                    <a:pt x="2039" y="391"/>
                    <a:pt x="2039" y="391"/>
                  </a:cubicBezTo>
                  <a:cubicBezTo>
                    <a:pt x="2039" y="384"/>
                    <a:pt x="2038" y="380"/>
                    <a:pt x="2036" y="374"/>
                  </a:cubicBezTo>
                  <a:moveTo>
                    <a:pt x="1982" y="389"/>
                  </a:moveTo>
                  <a:cubicBezTo>
                    <a:pt x="1983" y="384"/>
                    <a:pt x="1984" y="381"/>
                    <a:pt x="1986" y="376"/>
                  </a:cubicBezTo>
                  <a:cubicBezTo>
                    <a:pt x="1989" y="368"/>
                    <a:pt x="1997" y="362"/>
                    <a:pt x="2009" y="362"/>
                  </a:cubicBezTo>
                  <a:cubicBezTo>
                    <a:pt x="2021" y="362"/>
                    <a:pt x="2028" y="368"/>
                    <a:pt x="2032" y="376"/>
                  </a:cubicBezTo>
                  <a:cubicBezTo>
                    <a:pt x="2034" y="381"/>
                    <a:pt x="2035" y="384"/>
                    <a:pt x="2035" y="389"/>
                  </a:cubicBezTo>
                  <a:lnTo>
                    <a:pt x="1982" y="389"/>
                  </a:lnTo>
                  <a:close/>
                  <a:moveTo>
                    <a:pt x="2297" y="460"/>
                  </a:moveTo>
                  <a:cubicBezTo>
                    <a:pt x="2298" y="459"/>
                    <a:pt x="2298" y="459"/>
                    <a:pt x="2298" y="459"/>
                  </a:cubicBezTo>
                  <a:cubicBezTo>
                    <a:pt x="2272" y="433"/>
                    <a:pt x="2272" y="433"/>
                    <a:pt x="2272" y="433"/>
                  </a:cubicBezTo>
                  <a:cubicBezTo>
                    <a:pt x="2271" y="435"/>
                    <a:pt x="2271" y="435"/>
                    <a:pt x="2271" y="435"/>
                  </a:cubicBezTo>
                  <a:cubicBezTo>
                    <a:pt x="2262" y="444"/>
                    <a:pt x="2254" y="448"/>
                    <a:pt x="2238" y="448"/>
                  </a:cubicBezTo>
                  <a:cubicBezTo>
                    <a:pt x="2219" y="448"/>
                    <a:pt x="2209" y="436"/>
                    <a:pt x="2208" y="419"/>
                  </a:cubicBezTo>
                  <a:cubicBezTo>
                    <a:pt x="2302" y="419"/>
                    <a:pt x="2302" y="419"/>
                    <a:pt x="2302" y="419"/>
                  </a:cubicBezTo>
                  <a:cubicBezTo>
                    <a:pt x="2302" y="400"/>
                    <a:pt x="2302" y="400"/>
                    <a:pt x="2302" y="400"/>
                  </a:cubicBezTo>
                  <a:cubicBezTo>
                    <a:pt x="2302" y="379"/>
                    <a:pt x="2296" y="361"/>
                    <a:pt x="2284" y="348"/>
                  </a:cubicBezTo>
                  <a:cubicBezTo>
                    <a:pt x="2319" y="348"/>
                    <a:pt x="2319" y="348"/>
                    <a:pt x="2319" y="348"/>
                  </a:cubicBezTo>
                  <a:cubicBezTo>
                    <a:pt x="2319" y="249"/>
                    <a:pt x="2319" y="249"/>
                    <a:pt x="2319" y="249"/>
                  </a:cubicBezTo>
                  <a:cubicBezTo>
                    <a:pt x="2319" y="233"/>
                    <a:pt x="2316" y="218"/>
                    <a:pt x="2303" y="205"/>
                  </a:cubicBezTo>
                  <a:cubicBezTo>
                    <a:pt x="2295" y="196"/>
                    <a:pt x="2282" y="191"/>
                    <a:pt x="2266" y="191"/>
                  </a:cubicBezTo>
                  <a:cubicBezTo>
                    <a:pt x="2254" y="191"/>
                    <a:pt x="2241" y="196"/>
                    <a:pt x="2231" y="204"/>
                  </a:cubicBezTo>
                  <a:cubicBezTo>
                    <a:pt x="2231" y="193"/>
                    <a:pt x="2231" y="193"/>
                    <a:pt x="2231" y="193"/>
                  </a:cubicBezTo>
                  <a:cubicBezTo>
                    <a:pt x="2190" y="193"/>
                    <a:pt x="2190" y="193"/>
                    <a:pt x="2190" y="193"/>
                  </a:cubicBezTo>
                  <a:cubicBezTo>
                    <a:pt x="2190" y="342"/>
                    <a:pt x="2190" y="342"/>
                    <a:pt x="2190" y="342"/>
                  </a:cubicBezTo>
                  <a:cubicBezTo>
                    <a:pt x="2188" y="343"/>
                    <a:pt x="2187" y="345"/>
                    <a:pt x="2185" y="347"/>
                  </a:cubicBezTo>
                  <a:cubicBezTo>
                    <a:pt x="2173" y="360"/>
                    <a:pt x="2166" y="380"/>
                    <a:pt x="2166" y="405"/>
                  </a:cubicBezTo>
                  <a:cubicBezTo>
                    <a:pt x="2166" y="436"/>
                    <a:pt x="2175" y="456"/>
                    <a:pt x="2189" y="468"/>
                  </a:cubicBezTo>
                  <a:cubicBezTo>
                    <a:pt x="2190" y="469"/>
                    <a:pt x="2191" y="470"/>
                    <a:pt x="2192" y="471"/>
                  </a:cubicBezTo>
                  <a:cubicBezTo>
                    <a:pt x="2192" y="563"/>
                    <a:pt x="2192" y="563"/>
                    <a:pt x="2192" y="563"/>
                  </a:cubicBezTo>
                  <a:cubicBezTo>
                    <a:pt x="2192" y="579"/>
                    <a:pt x="2196" y="594"/>
                    <a:pt x="2208" y="607"/>
                  </a:cubicBezTo>
                  <a:cubicBezTo>
                    <a:pt x="2217" y="615"/>
                    <a:pt x="2230" y="621"/>
                    <a:pt x="2245" y="621"/>
                  </a:cubicBezTo>
                  <a:cubicBezTo>
                    <a:pt x="2258" y="621"/>
                    <a:pt x="2271" y="616"/>
                    <a:pt x="2281" y="608"/>
                  </a:cubicBezTo>
                  <a:cubicBezTo>
                    <a:pt x="2281" y="619"/>
                    <a:pt x="2281" y="619"/>
                    <a:pt x="2281" y="619"/>
                  </a:cubicBezTo>
                  <a:cubicBezTo>
                    <a:pt x="2321" y="619"/>
                    <a:pt x="2321" y="619"/>
                    <a:pt x="2321" y="619"/>
                  </a:cubicBezTo>
                  <a:cubicBezTo>
                    <a:pt x="2321" y="464"/>
                    <a:pt x="2321" y="464"/>
                    <a:pt x="2321" y="464"/>
                  </a:cubicBezTo>
                  <a:cubicBezTo>
                    <a:pt x="2292" y="464"/>
                    <a:pt x="2292" y="464"/>
                    <a:pt x="2292" y="464"/>
                  </a:cubicBezTo>
                  <a:cubicBezTo>
                    <a:pt x="2294" y="463"/>
                    <a:pt x="2295" y="461"/>
                    <a:pt x="2297" y="460"/>
                  </a:cubicBezTo>
                  <a:moveTo>
                    <a:pt x="2194" y="197"/>
                  </a:moveTo>
                  <a:cubicBezTo>
                    <a:pt x="2227" y="197"/>
                    <a:pt x="2227" y="197"/>
                    <a:pt x="2227" y="197"/>
                  </a:cubicBezTo>
                  <a:cubicBezTo>
                    <a:pt x="2227" y="214"/>
                    <a:pt x="2227" y="214"/>
                    <a:pt x="2227" y="214"/>
                  </a:cubicBezTo>
                  <a:cubicBezTo>
                    <a:pt x="2230" y="210"/>
                    <a:pt x="2230" y="210"/>
                    <a:pt x="2230" y="210"/>
                  </a:cubicBezTo>
                  <a:cubicBezTo>
                    <a:pt x="2240" y="200"/>
                    <a:pt x="2253" y="195"/>
                    <a:pt x="2266" y="195"/>
                  </a:cubicBezTo>
                  <a:cubicBezTo>
                    <a:pt x="2281" y="195"/>
                    <a:pt x="2292" y="200"/>
                    <a:pt x="2300" y="208"/>
                  </a:cubicBezTo>
                  <a:cubicBezTo>
                    <a:pt x="2312" y="220"/>
                    <a:pt x="2315" y="233"/>
                    <a:pt x="2315" y="249"/>
                  </a:cubicBezTo>
                  <a:cubicBezTo>
                    <a:pt x="2315" y="344"/>
                    <a:pt x="2315" y="344"/>
                    <a:pt x="2315" y="344"/>
                  </a:cubicBezTo>
                  <a:cubicBezTo>
                    <a:pt x="2282" y="344"/>
                    <a:pt x="2282" y="344"/>
                    <a:pt x="2282" y="344"/>
                  </a:cubicBezTo>
                  <a:cubicBezTo>
                    <a:pt x="2282" y="255"/>
                    <a:pt x="2282" y="255"/>
                    <a:pt x="2282" y="255"/>
                  </a:cubicBezTo>
                  <a:cubicBezTo>
                    <a:pt x="2282" y="244"/>
                    <a:pt x="2278" y="236"/>
                    <a:pt x="2273" y="232"/>
                  </a:cubicBezTo>
                  <a:cubicBezTo>
                    <a:pt x="2268" y="227"/>
                    <a:pt x="2261" y="225"/>
                    <a:pt x="2255" y="225"/>
                  </a:cubicBezTo>
                  <a:cubicBezTo>
                    <a:pt x="2249" y="225"/>
                    <a:pt x="2242" y="227"/>
                    <a:pt x="2236" y="232"/>
                  </a:cubicBezTo>
                  <a:cubicBezTo>
                    <a:pt x="2231" y="236"/>
                    <a:pt x="2228" y="244"/>
                    <a:pt x="2228" y="255"/>
                  </a:cubicBezTo>
                  <a:cubicBezTo>
                    <a:pt x="2228" y="326"/>
                    <a:pt x="2228" y="326"/>
                    <a:pt x="2228" y="326"/>
                  </a:cubicBezTo>
                  <a:cubicBezTo>
                    <a:pt x="2215" y="328"/>
                    <a:pt x="2204" y="332"/>
                    <a:pt x="2194" y="339"/>
                  </a:cubicBezTo>
                  <a:lnTo>
                    <a:pt x="2194" y="197"/>
                  </a:lnTo>
                  <a:close/>
                  <a:moveTo>
                    <a:pt x="2278" y="255"/>
                  </a:moveTo>
                  <a:cubicBezTo>
                    <a:pt x="2278" y="341"/>
                    <a:pt x="2278" y="341"/>
                    <a:pt x="2278" y="341"/>
                  </a:cubicBezTo>
                  <a:cubicBezTo>
                    <a:pt x="2267" y="332"/>
                    <a:pt x="2252" y="326"/>
                    <a:pt x="2234" y="326"/>
                  </a:cubicBezTo>
                  <a:cubicBezTo>
                    <a:pt x="2233" y="326"/>
                    <a:pt x="2233" y="326"/>
                    <a:pt x="2232" y="326"/>
                  </a:cubicBezTo>
                  <a:cubicBezTo>
                    <a:pt x="2232" y="255"/>
                    <a:pt x="2232" y="255"/>
                    <a:pt x="2232" y="255"/>
                  </a:cubicBezTo>
                  <a:cubicBezTo>
                    <a:pt x="2232" y="235"/>
                    <a:pt x="2244" y="229"/>
                    <a:pt x="2255" y="229"/>
                  </a:cubicBezTo>
                  <a:cubicBezTo>
                    <a:pt x="2266" y="229"/>
                    <a:pt x="2277" y="235"/>
                    <a:pt x="2278" y="255"/>
                  </a:cubicBezTo>
                  <a:moveTo>
                    <a:pt x="2192" y="466"/>
                  </a:moveTo>
                  <a:cubicBezTo>
                    <a:pt x="2192" y="465"/>
                    <a:pt x="2192" y="465"/>
                    <a:pt x="2191" y="465"/>
                  </a:cubicBezTo>
                  <a:cubicBezTo>
                    <a:pt x="2179" y="454"/>
                    <a:pt x="2171" y="435"/>
                    <a:pt x="2171" y="405"/>
                  </a:cubicBezTo>
                  <a:cubicBezTo>
                    <a:pt x="2171" y="380"/>
                    <a:pt x="2178" y="360"/>
                    <a:pt x="2190" y="348"/>
                  </a:cubicBezTo>
                  <a:cubicBezTo>
                    <a:pt x="2191" y="347"/>
                    <a:pt x="2191" y="346"/>
                    <a:pt x="2192" y="346"/>
                  </a:cubicBezTo>
                  <a:cubicBezTo>
                    <a:pt x="2193" y="345"/>
                    <a:pt x="2194" y="344"/>
                    <a:pt x="2195" y="344"/>
                  </a:cubicBezTo>
                  <a:cubicBezTo>
                    <a:pt x="2204" y="336"/>
                    <a:pt x="2215" y="332"/>
                    <a:pt x="2228" y="331"/>
                  </a:cubicBezTo>
                  <a:cubicBezTo>
                    <a:pt x="2228" y="331"/>
                    <a:pt x="2229" y="331"/>
                    <a:pt x="2230" y="331"/>
                  </a:cubicBezTo>
                  <a:cubicBezTo>
                    <a:pt x="2230" y="330"/>
                    <a:pt x="2231" y="330"/>
                    <a:pt x="2232" y="330"/>
                  </a:cubicBezTo>
                  <a:cubicBezTo>
                    <a:pt x="2233" y="330"/>
                    <a:pt x="2233" y="330"/>
                    <a:pt x="2234" y="330"/>
                  </a:cubicBezTo>
                  <a:cubicBezTo>
                    <a:pt x="2252" y="330"/>
                    <a:pt x="2267" y="336"/>
                    <a:pt x="2278" y="347"/>
                  </a:cubicBezTo>
                  <a:cubicBezTo>
                    <a:pt x="2278" y="347"/>
                    <a:pt x="2278" y="347"/>
                    <a:pt x="2279" y="348"/>
                  </a:cubicBezTo>
                  <a:cubicBezTo>
                    <a:pt x="2291" y="360"/>
                    <a:pt x="2298" y="379"/>
                    <a:pt x="2298" y="400"/>
                  </a:cubicBezTo>
                  <a:cubicBezTo>
                    <a:pt x="2298" y="415"/>
                    <a:pt x="2298" y="415"/>
                    <a:pt x="2298" y="415"/>
                  </a:cubicBezTo>
                  <a:cubicBezTo>
                    <a:pt x="2203" y="415"/>
                    <a:pt x="2203" y="415"/>
                    <a:pt x="2203" y="415"/>
                  </a:cubicBezTo>
                  <a:cubicBezTo>
                    <a:pt x="2203" y="417"/>
                    <a:pt x="2203" y="417"/>
                    <a:pt x="2203" y="417"/>
                  </a:cubicBezTo>
                  <a:cubicBezTo>
                    <a:pt x="2203" y="427"/>
                    <a:pt x="2207" y="436"/>
                    <a:pt x="2213" y="442"/>
                  </a:cubicBezTo>
                  <a:cubicBezTo>
                    <a:pt x="2219" y="449"/>
                    <a:pt x="2227" y="452"/>
                    <a:pt x="2238" y="452"/>
                  </a:cubicBezTo>
                  <a:cubicBezTo>
                    <a:pt x="2254" y="453"/>
                    <a:pt x="2263" y="448"/>
                    <a:pt x="2273" y="439"/>
                  </a:cubicBezTo>
                  <a:cubicBezTo>
                    <a:pt x="2292" y="459"/>
                    <a:pt x="2292" y="459"/>
                    <a:pt x="2292" y="459"/>
                  </a:cubicBezTo>
                  <a:cubicBezTo>
                    <a:pt x="2290" y="461"/>
                    <a:pt x="2288" y="463"/>
                    <a:pt x="2286" y="464"/>
                  </a:cubicBezTo>
                  <a:cubicBezTo>
                    <a:pt x="2280" y="464"/>
                    <a:pt x="2280" y="464"/>
                    <a:pt x="2280" y="464"/>
                  </a:cubicBezTo>
                  <a:cubicBezTo>
                    <a:pt x="2280" y="469"/>
                    <a:pt x="2280" y="469"/>
                    <a:pt x="2280" y="469"/>
                  </a:cubicBezTo>
                  <a:cubicBezTo>
                    <a:pt x="2269" y="476"/>
                    <a:pt x="2257" y="480"/>
                    <a:pt x="2238" y="480"/>
                  </a:cubicBezTo>
                  <a:cubicBezTo>
                    <a:pt x="2237" y="480"/>
                    <a:pt x="2235" y="480"/>
                    <a:pt x="2234" y="480"/>
                  </a:cubicBezTo>
                  <a:cubicBezTo>
                    <a:pt x="2234" y="464"/>
                    <a:pt x="2234" y="464"/>
                    <a:pt x="2234" y="464"/>
                  </a:cubicBezTo>
                  <a:cubicBezTo>
                    <a:pt x="2192" y="464"/>
                    <a:pt x="2192" y="464"/>
                    <a:pt x="2192" y="464"/>
                  </a:cubicBezTo>
                  <a:lnTo>
                    <a:pt x="2192" y="466"/>
                  </a:lnTo>
                  <a:close/>
                  <a:moveTo>
                    <a:pt x="2280" y="474"/>
                  </a:moveTo>
                  <a:cubicBezTo>
                    <a:pt x="2280" y="557"/>
                    <a:pt x="2280" y="557"/>
                    <a:pt x="2280" y="557"/>
                  </a:cubicBezTo>
                  <a:cubicBezTo>
                    <a:pt x="2280" y="577"/>
                    <a:pt x="2268" y="582"/>
                    <a:pt x="2257" y="583"/>
                  </a:cubicBezTo>
                  <a:cubicBezTo>
                    <a:pt x="2246" y="582"/>
                    <a:pt x="2234" y="577"/>
                    <a:pt x="2234" y="557"/>
                  </a:cubicBezTo>
                  <a:cubicBezTo>
                    <a:pt x="2234" y="484"/>
                    <a:pt x="2234" y="484"/>
                    <a:pt x="2234" y="484"/>
                  </a:cubicBezTo>
                  <a:cubicBezTo>
                    <a:pt x="2235" y="484"/>
                    <a:pt x="2237" y="484"/>
                    <a:pt x="2238" y="484"/>
                  </a:cubicBezTo>
                  <a:cubicBezTo>
                    <a:pt x="2238" y="484"/>
                    <a:pt x="2238" y="484"/>
                    <a:pt x="2238" y="484"/>
                  </a:cubicBezTo>
                  <a:cubicBezTo>
                    <a:pt x="2256" y="484"/>
                    <a:pt x="2269" y="481"/>
                    <a:pt x="2280" y="474"/>
                  </a:cubicBezTo>
                  <a:moveTo>
                    <a:pt x="2317" y="468"/>
                  </a:moveTo>
                  <a:cubicBezTo>
                    <a:pt x="2317" y="615"/>
                    <a:pt x="2317" y="615"/>
                    <a:pt x="2317" y="615"/>
                  </a:cubicBezTo>
                  <a:cubicBezTo>
                    <a:pt x="2285" y="615"/>
                    <a:pt x="2285" y="615"/>
                    <a:pt x="2285" y="615"/>
                  </a:cubicBezTo>
                  <a:cubicBezTo>
                    <a:pt x="2285" y="598"/>
                    <a:pt x="2285" y="598"/>
                    <a:pt x="2285" y="598"/>
                  </a:cubicBezTo>
                  <a:cubicBezTo>
                    <a:pt x="2281" y="602"/>
                    <a:pt x="2281" y="602"/>
                    <a:pt x="2281" y="602"/>
                  </a:cubicBezTo>
                  <a:cubicBezTo>
                    <a:pt x="2272" y="611"/>
                    <a:pt x="2258" y="616"/>
                    <a:pt x="2245" y="616"/>
                  </a:cubicBezTo>
                  <a:cubicBezTo>
                    <a:pt x="2231" y="616"/>
                    <a:pt x="2219" y="612"/>
                    <a:pt x="2211" y="604"/>
                  </a:cubicBezTo>
                  <a:cubicBezTo>
                    <a:pt x="2199" y="592"/>
                    <a:pt x="2196" y="579"/>
                    <a:pt x="2196" y="563"/>
                  </a:cubicBezTo>
                  <a:cubicBezTo>
                    <a:pt x="2196" y="468"/>
                    <a:pt x="2196" y="468"/>
                    <a:pt x="2196" y="468"/>
                  </a:cubicBezTo>
                  <a:cubicBezTo>
                    <a:pt x="2230" y="468"/>
                    <a:pt x="2230" y="468"/>
                    <a:pt x="2230" y="468"/>
                  </a:cubicBezTo>
                  <a:cubicBezTo>
                    <a:pt x="2230" y="557"/>
                    <a:pt x="2230" y="557"/>
                    <a:pt x="2230" y="557"/>
                  </a:cubicBezTo>
                  <a:cubicBezTo>
                    <a:pt x="2230" y="568"/>
                    <a:pt x="2233" y="575"/>
                    <a:pt x="2238" y="580"/>
                  </a:cubicBezTo>
                  <a:cubicBezTo>
                    <a:pt x="2244" y="585"/>
                    <a:pt x="2250" y="587"/>
                    <a:pt x="2257" y="587"/>
                  </a:cubicBezTo>
                  <a:cubicBezTo>
                    <a:pt x="2263" y="587"/>
                    <a:pt x="2270" y="585"/>
                    <a:pt x="2275" y="580"/>
                  </a:cubicBezTo>
                  <a:cubicBezTo>
                    <a:pt x="2280" y="576"/>
                    <a:pt x="2284" y="568"/>
                    <a:pt x="2284" y="557"/>
                  </a:cubicBezTo>
                  <a:cubicBezTo>
                    <a:pt x="2284" y="468"/>
                    <a:pt x="2284" y="468"/>
                    <a:pt x="2284" y="468"/>
                  </a:cubicBezTo>
                  <a:lnTo>
                    <a:pt x="2317" y="468"/>
                  </a:lnTo>
                  <a:close/>
                  <a:moveTo>
                    <a:pt x="2265" y="391"/>
                  </a:moveTo>
                  <a:cubicBezTo>
                    <a:pt x="2264" y="384"/>
                    <a:pt x="2263" y="380"/>
                    <a:pt x="2261" y="374"/>
                  </a:cubicBezTo>
                  <a:cubicBezTo>
                    <a:pt x="2259" y="375"/>
                    <a:pt x="2259" y="375"/>
                    <a:pt x="2259" y="375"/>
                  </a:cubicBezTo>
                  <a:cubicBezTo>
                    <a:pt x="2261" y="374"/>
                    <a:pt x="2261" y="374"/>
                    <a:pt x="2261" y="374"/>
                  </a:cubicBezTo>
                  <a:cubicBezTo>
                    <a:pt x="2257" y="365"/>
                    <a:pt x="2248" y="357"/>
                    <a:pt x="2234" y="357"/>
                  </a:cubicBezTo>
                  <a:cubicBezTo>
                    <a:pt x="2221" y="357"/>
                    <a:pt x="2211" y="365"/>
                    <a:pt x="2207" y="374"/>
                  </a:cubicBezTo>
                  <a:cubicBezTo>
                    <a:pt x="2205" y="380"/>
                    <a:pt x="2204" y="384"/>
                    <a:pt x="2203" y="391"/>
                  </a:cubicBezTo>
                  <a:cubicBezTo>
                    <a:pt x="2203" y="393"/>
                    <a:pt x="2203" y="393"/>
                    <a:pt x="2203" y="393"/>
                  </a:cubicBezTo>
                  <a:cubicBezTo>
                    <a:pt x="2265" y="393"/>
                    <a:pt x="2265" y="393"/>
                    <a:pt x="2265" y="393"/>
                  </a:cubicBezTo>
                  <a:lnTo>
                    <a:pt x="2265" y="391"/>
                  </a:lnTo>
                  <a:close/>
                  <a:moveTo>
                    <a:pt x="2208" y="389"/>
                  </a:moveTo>
                  <a:cubicBezTo>
                    <a:pt x="2208" y="384"/>
                    <a:pt x="2209" y="381"/>
                    <a:pt x="2211" y="376"/>
                  </a:cubicBezTo>
                  <a:cubicBezTo>
                    <a:pt x="2215" y="368"/>
                    <a:pt x="2222" y="362"/>
                    <a:pt x="2234" y="362"/>
                  </a:cubicBezTo>
                  <a:cubicBezTo>
                    <a:pt x="2246" y="362"/>
                    <a:pt x="2254" y="368"/>
                    <a:pt x="2257" y="376"/>
                  </a:cubicBezTo>
                  <a:cubicBezTo>
                    <a:pt x="2259" y="381"/>
                    <a:pt x="2260" y="384"/>
                    <a:pt x="2260" y="389"/>
                  </a:cubicBezTo>
                  <a:lnTo>
                    <a:pt x="2208" y="389"/>
                  </a:lnTo>
                  <a:close/>
                  <a:moveTo>
                    <a:pt x="931" y="556"/>
                  </a:moveTo>
                  <a:cubicBezTo>
                    <a:pt x="927" y="560"/>
                    <a:pt x="924" y="564"/>
                    <a:pt x="924" y="570"/>
                  </a:cubicBezTo>
                  <a:cubicBezTo>
                    <a:pt x="924" y="576"/>
                    <a:pt x="926" y="581"/>
                    <a:pt x="930" y="584"/>
                  </a:cubicBezTo>
                  <a:cubicBezTo>
                    <a:pt x="934" y="588"/>
                    <a:pt x="940" y="590"/>
                    <a:pt x="948" y="590"/>
                  </a:cubicBezTo>
                  <a:cubicBezTo>
                    <a:pt x="949" y="590"/>
                    <a:pt x="949" y="590"/>
                    <a:pt x="949" y="590"/>
                  </a:cubicBezTo>
                  <a:cubicBezTo>
                    <a:pt x="959" y="590"/>
                    <a:pt x="966" y="589"/>
                    <a:pt x="973" y="582"/>
                  </a:cubicBezTo>
                  <a:cubicBezTo>
                    <a:pt x="978" y="577"/>
                    <a:pt x="979" y="571"/>
                    <a:pt x="979" y="561"/>
                  </a:cubicBezTo>
                  <a:cubicBezTo>
                    <a:pt x="979" y="551"/>
                    <a:pt x="979" y="551"/>
                    <a:pt x="979" y="551"/>
                  </a:cubicBezTo>
                  <a:cubicBezTo>
                    <a:pt x="948" y="551"/>
                    <a:pt x="948" y="551"/>
                    <a:pt x="948" y="551"/>
                  </a:cubicBezTo>
                  <a:cubicBezTo>
                    <a:pt x="940" y="551"/>
                    <a:pt x="935" y="553"/>
                    <a:pt x="931" y="556"/>
                  </a:cubicBezTo>
                  <a:moveTo>
                    <a:pt x="975" y="561"/>
                  </a:moveTo>
                  <a:cubicBezTo>
                    <a:pt x="975" y="570"/>
                    <a:pt x="974" y="576"/>
                    <a:pt x="970" y="579"/>
                  </a:cubicBezTo>
                  <a:cubicBezTo>
                    <a:pt x="964" y="585"/>
                    <a:pt x="958" y="586"/>
                    <a:pt x="948" y="586"/>
                  </a:cubicBezTo>
                  <a:cubicBezTo>
                    <a:pt x="934" y="585"/>
                    <a:pt x="929" y="580"/>
                    <a:pt x="928" y="570"/>
                  </a:cubicBezTo>
                  <a:cubicBezTo>
                    <a:pt x="929" y="561"/>
                    <a:pt x="935" y="556"/>
                    <a:pt x="948" y="555"/>
                  </a:cubicBezTo>
                  <a:cubicBezTo>
                    <a:pt x="975" y="555"/>
                    <a:pt x="975" y="555"/>
                    <a:pt x="975" y="555"/>
                  </a:cubicBezTo>
                  <a:lnTo>
                    <a:pt x="975" y="561"/>
                  </a:lnTo>
                  <a:close/>
                  <a:moveTo>
                    <a:pt x="1672" y="511"/>
                  </a:moveTo>
                  <a:cubicBezTo>
                    <a:pt x="1670" y="511"/>
                    <a:pt x="1670" y="511"/>
                    <a:pt x="1670" y="511"/>
                  </a:cubicBezTo>
                  <a:cubicBezTo>
                    <a:pt x="1672" y="511"/>
                    <a:pt x="1672" y="511"/>
                    <a:pt x="1672" y="511"/>
                  </a:cubicBezTo>
                  <a:cubicBezTo>
                    <a:pt x="1668" y="501"/>
                    <a:pt x="1658" y="494"/>
                    <a:pt x="1645" y="494"/>
                  </a:cubicBezTo>
                  <a:cubicBezTo>
                    <a:pt x="1631" y="494"/>
                    <a:pt x="1622" y="501"/>
                    <a:pt x="1618" y="511"/>
                  </a:cubicBezTo>
                  <a:cubicBezTo>
                    <a:pt x="1615" y="516"/>
                    <a:pt x="1614" y="521"/>
                    <a:pt x="1614" y="527"/>
                  </a:cubicBezTo>
                  <a:cubicBezTo>
                    <a:pt x="1614" y="530"/>
                    <a:pt x="1614" y="530"/>
                    <a:pt x="1614" y="530"/>
                  </a:cubicBezTo>
                  <a:cubicBezTo>
                    <a:pt x="1676" y="530"/>
                    <a:pt x="1676" y="530"/>
                    <a:pt x="1676" y="530"/>
                  </a:cubicBezTo>
                  <a:cubicBezTo>
                    <a:pt x="1675" y="527"/>
                    <a:pt x="1675" y="527"/>
                    <a:pt x="1675" y="527"/>
                  </a:cubicBezTo>
                  <a:cubicBezTo>
                    <a:pt x="1675" y="521"/>
                    <a:pt x="1674" y="516"/>
                    <a:pt x="1672" y="511"/>
                  </a:cubicBezTo>
                  <a:moveTo>
                    <a:pt x="1618" y="526"/>
                  </a:moveTo>
                  <a:cubicBezTo>
                    <a:pt x="1619" y="520"/>
                    <a:pt x="1620" y="517"/>
                    <a:pt x="1622" y="512"/>
                  </a:cubicBezTo>
                  <a:cubicBezTo>
                    <a:pt x="1625" y="504"/>
                    <a:pt x="1633" y="498"/>
                    <a:pt x="1645" y="498"/>
                  </a:cubicBezTo>
                  <a:cubicBezTo>
                    <a:pt x="1657" y="498"/>
                    <a:pt x="1664" y="504"/>
                    <a:pt x="1668" y="512"/>
                  </a:cubicBezTo>
                  <a:cubicBezTo>
                    <a:pt x="1670" y="517"/>
                    <a:pt x="1671" y="520"/>
                    <a:pt x="1671" y="526"/>
                  </a:cubicBezTo>
                  <a:lnTo>
                    <a:pt x="1618" y="526"/>
                  </a:lnTo>
                  <a:close/>
                  <a:moveTo>
                    <a:pt x="2172" y="464"/>
                  </a:moveTo>
                  <a:cubicBezTo>
                    <a:pt x="2121" y="464"/>
                    <a:pt x="2121" y="464"/>
                    <a:pt x="2121" y="464"/>
                  </a:cubicBezTo>
                  <a:cubicBezTo>
                    <a:pt x="2074" y="522"/>
                    <a:pt x="2074" y="522"/>
                    <a:pt x="2074" y="522"/>
                  </a:cubicBezTo>
                  <a:cubicBezTo>
                    <a:pt x="2074" y="419"/>
                    <a:pt x="2074" y="419"/>
                    <a:pt x="2074" y="419"/>
                  </a:cubicBezTo>
                  <a:cubicBezTo>
                    <a:pt x="2076" y="419"/>
                    <a:pt x="2076" y="419"/>
                    <a:pt x="2076" y="419"/>
                  </a:cubicBezTo>
                  <a:cubicBezTo>
                    <a:pt x="2076" y="400"/>
                    <a:pt x="2076" y="400"/>
                    <a:pt x="2076" y="400"/>
                  </a:cubicBezTo>
                  <a:cubicBezTo>
                    <a:pt x="2076" y="379"/>
                    <a:pt x="2070" y="361"/>
                    <a:pt x="2059" y="347"/>
                  </a:cubicBezTo>
                  <a:cubicBezTo>
                    <a:pt x="2057" y="346"/>
                    <a:pt x="2056" y="344"/>
                    <a:pt x="2054" y="342"/>
                  </a:cubicBezTo>
                  <a:cubicBezTo>
                    <a:pt x="2058" y="341"/>
                    <a:pt x="2061" y="339"/>
                    <a:pt x="2064" y="337"/>
                  </a:cubicBezTo>
                  <a:cubicBezTo>
                    <a:pt x="2076" y="328"/>
                    <a:pt x="2083" y="315"/>
                    <a:pt x="2083" y="298"/>
                  </a:cubicBezTo>
                  <a:cubicBezTo>
                    <a:pt x="2084" y="272"/>
                    <a:pt x="2067" y="255"/>
                    <a:pt x="2037" y="252"/>
                  </a:cubicBezTo>
                  <a:cubicBezTo>
                    <a:pt x="2013" y="250"/>
                    <a:pt x="2013" y="250"/>
                    <a:pt x="2013" y="250"/>
                  </a:cubicBezTo>
                  <a:cubicBezTo>
                    <a:pt x="2007" y="249"/>
                    <a:pt x="2003" y="247"/>
                    <a:pt x="2002" y="245"/>
                  </a:cubicBezTo>
                  <a:cubicBezTo>
                    <a:pt x="2000" y="244"/>
                    <a:pt x="1999" y="241"/>
                    <a:pt x="1999" y="239"/>
                  </a:cubicBezTo>
                  <a:cubicBezTo>
                    <a:pt x="1999" y="233"/>
                    <a:pt x="2004" y="227"/>
                    <a:pt x="2019" y="226"/>
                  </a:cubicBezTo>
                  <a:cubicBezTo>
                    <a:pt x="2031" y="226"/>
                    <a:pt x="2044" y="229"/>
                    <a:pt x="2052" y="236"/>
                  </a:cubicBezTo>
                  <a:cubicBezTo>
                    <a:pt x="2054" y="237"/>
                    <a:pt x="2054" y="237"/>
                    <a:pt x="2054" y="237"/>
                  </a:cubicBezTo>
                  <a:cubicBezTo>
                    <a:pt x="2080" y="211"/>
                    <a:pt x="2080" y="211"/>
                    <a:pt x="2080" y="211"/>
                  </a:cubicBezTo>
                  <a:cubicBezTo>
                    <a:pt x="2078" y="210"/>
                    <a:pt x="2078" y="210"/>
                    <a:pt x="2078" y="210"/>
                  </a:cubicBezTo>
                  <a:cubicBezTo>
                    <a:pt x="2063" y="195"/>
                    <a:pt x="2043" y="191"/>
                    <a:pt x="2019" y="191"/>
                  </a:cubicBezTo>
                  <a:cubicBezTo>
                    <a:pt x="2004" y="191"/>
                    <a:pt x="1989" y="196"/>
                    <a:pt x="1977" y="204"/>
                  </a:cubicBezTo>
                  <a:cubicBezTo>
                    <a:pt x="1966" y="212"/>
                    <a:pt x="1959" y="225"/>
                    <a:pt x="1959" y="241"/>
                  </a:cubicBezTo>
                  <a:cubicBezTo>
                    <a:pt x="1959" y="270"/>
                    <a:pt x="1977" y="283"/>
                    <a:pt x="2005" y="286"/>
                  </a:cubicBezTo>
                  <a:cubicBezTo>
                    <a:pt x="2029" y="288"/>
                    <a:pt x="2029" y="288"/>
                    <a:pt x="2029" y="288"/>
                  </a:cubicBezTo>
                  <a:cubicBezTo>
                    <a:pt x="2040" y="289"/>
                    <a:pt x="2042" y="293"/>
                    <a:pt x="2043" y="300"/>
                  </a:cubicBezTo>
                  <a:cubicBezTo>
                    <a:pt x="2043" y="304"/>
                    <a:pt x="2040" y="307"/>
                    <a:pt x="2035" y="310"/>
                  </a:cubicBezTo>
                  <a:cubicBezTo>
                    <a:pt x="2031" y="312"/>
                    <a:pt x="2024" y="313"/>
                    <a:pt x="2018" y="313"/>
                  </a:cubicBezTo>
                  <a:cubicBezTo>
                    <a:pt x="2007" y="313"/>
                    <a:pt x="1991" y="311"/>
                    <a:pt x="1979" y="300"/>
                  </a:cubicBezTo>
                  <a:cubicBezTo>
                    <a:pt x="1978" y="298"/>
                    <a:pt x="1978" y="298"/>
                    <a:pt x="1978" y="298"/>
                  </a:cubicBezTo>
                  <a:cubicBezTo>
                    <a:pt x="1950" y="326"/>
                    <a:pt x="1950" y="326"/>
                    <a:pt x="1950" y="326"/>
                  </a:cubicBezTo>
                  <a:cubicBezTo>
                    <a:pt x="1952" y="327"/>
                    <a:pt x="1952" y="327"/>
                    <a:pt x="1952" y="327"/>
                  </a:cubicBezTo>
                  <a:cubicBezTo>
                    <a:pt x="1957" y="332"/>
                    <a:pt x="1962" y="336"/>
                    <a:pt x="1968" y="339"/>
                  </a:cubicBezTo>
                  <a:cubicBezTo>
                    <a:pt x="1965" y="342"/>
                    <a:pt x="1962" y="344"/>
                    <a:pt x="1960" y="347"/>
                  </a:cubicBezTo>
                  <a:cubicBezTo>
                    <a:pt x="1948" y="360"/>
                    <a:pt x="1941" y="380"/>
                    <a:pt x="1941" y="405"/>
                  </a:cubicBezTo>
                  <a:cubicBezTo>
                    <a:pt x="1941" y="434"/>
                    <a:pt x="1949" y="453"/>
                    <a:pt x="1961" y="465"/>
                  </a:cubicBezTo>
                  <a:cubicBezTo>
                    <a:pt x="1953" y="468"/>
                    <a:pt x="1947" y="471"/>
                    <a:pt x="1942" y="476"/>
                  </a:cubicBezTo>
                  <a:cubicBezTo>
                    <a:pt x="1942" y="464"/>
                    <a:pt x="1942" y="464"/>
                    <a:pt x="1942" y="464"/>
                  </a:cubicBezTo>
                  <a:cubicBezTo>
                    <a:pt x="1914" y="464"/>
                    <a:pt x="1914" y="464"/>
                    <a:pt x="1914" y="464"/>
                  </a:cubicBezTo>
                  <a:cubicBezTo>
                    <a:pt x="1914" y="348"/>
                    <a:pt x="1914" y="348"/>
                    <a:pt x="1914" y="348"/>
                  </a:cubicBezTo>
                  <a:cubicBezTo>
                    <a:pt x="1931" y="348"/>
                    <a:pt x="1931" y="348"/>
                    <a:pt x="1931" y="348"/>
                  </a:cubicBezTo>
                  <a:cubicBezTo>
                    <a:pt x="1931" y="193"/>
                    <a:pt x="1931" y="193"/>
                    <a:pt x="1931" y="193"/>
                  </a:cubicBezTo>
                  <a:cubicBezTo>
                    <a:pt x="1890" y="193"/>
                    <a:pt x="1890" y="193"/>
                    <a:pt x="1890" y="193"/>
                  </a:cubicBezTo>
                  <a:cubicBezTo>
                    <a:pt x="1890" y="272"/>
                    <a:pt x="1890" y="272"/>
                    <a:pt x="1890" y="272"/>
                  </a:cubicBezTo>
                  <a:cubicBezTo>
                    <a:pt x="1872" y="272"/>
                    <a:pt x="1872" y="272"/>
                    <a:pt x="1872" y="272"/>
                  </a:cubicBezTo>
                  <a:cubicBezTo>
                    <a:pt x="1872" y="306"/>
                    <a:pt x="1872" y="306"/>
                    <a:pt x="1872" y="306"/>
                  </a:cubicBezTo>
                  <a:cubicBezTo>
                    <a:pt x="1890" y="306"/>
                    <a:pt x="1890" y="306"/>
                    <a:pt x="1890" y="306"/>
                  </a:cubicBezTo>
                  <a:cubicBezTo>
                    <a:pt x="1890" y="328"/>
                    <a:pt x="1890" y="328"/>
                    <a:pt x="1890" y="328"/>
                  </a:cubicBezTo>
                  <a:cubicBezTo>
                    <a:pt x="1872" y="328"/>
                    <a:pt x="1872" y="328"/>
                    <a:pt x="1872" y="328"/>
                  </a:cubicBezTo>
                  <a:cubicBezTo>
                    <a:pt x="1872" y="482"/>
                    <a:pt x="1872" y="482"/>
                    <a:pt x="1872" y="482"/>
                  </a:cubicBezTo>
                  <a:cubicBezTo>
                    <a:pt x="1901" y="482"/>
                    <a:pt x="1901" y="482"/>
                    <a:pt x="1901" y="482"/>
                  </a:cubicBezTo>
                  <a:cubicBezTo>
                    <a:pt x="1901" y="619"/>
                    <a:pt x="1901" y="619"/>
                    <a:pt x="1901" y="619"/>
                  </a:cubicBezTo>
                  <a:cubicBezTo>
                    <a:pt x="1943" y="619"/>
                    <a:pt x="1943" y="619"/>
                    <a:pt x="1943" y="619"/>
                  </a:cubicBezTo>
                  <a:cubicBezTo>
                    <a:pt x="1943" y="526"/>
                    <a:pt x="1943" y="526"/>
                    <a:pt x="1943" y="526"/>
                  </a:cubicBezTo>
                  <a:cubicBezTo>
                    <a:pt x="1943" y="508"/>
                    <a:pt x="1954" y="501"/>
                    <a:pt x="1965" y="500"/>
                  </a:cubicBezTo>
                  <a:cubicBezTo>
                    <a:pt x="1974" y="501"/>
                    <a:pt x="1978" y="503"/>
                    <a:pt x="1984" y="509"/>
                  </a:cubicBezTo>
                  <a:cubicBezTo>
                    <a:pt x="1985" y="510"/>
                    <a:pt x="1985" y="510"/>
                    <a:pt x="1985" y="510"/>
                  </a:cubicBezTo>
                  <a:cubicBezTo>
                    <a:pt x="1986" y="509"/>
                    <a:pt x="1986" y="509"/>
                    <a:pt x="1986" y="509"/>
                  </a:cubicBezTo>
                  <a:cubicBezTo>
                    <a:pt x="2011" y="484"/>
                    <a:pt x="2011" y="484"/>
                    <a:pt x="2011" y="484"/>
                  </a:cubicBezTo>
                  <a:cubicBezTo>
                    <a:pt x="2011" y="484"/>
                    <a:pt x="2012" y="484"/>
                    <a:pt x="2013" y="484"/>
                  </a:cubicBezTo>
                  <a:cubicBezTo>
                    <a:pt x="2013" y="484"/>
                    <a:pt x="2013" y="484"/>
                    <a:pt x="2013" y="484"/>
                  </a:cubicBezTo>
                  <a:cubicBezTo>
                    <a:pt x="2020" y="484"/>
                    <a:pt x="2027" y="484"/>
                    <a:pt x="2033" y="482"/>
                  </a:cubicBezTo>
                  <a:cubicBezTo>
                    <a:pt x="2033" y="619"/>
                    <a:pt x="2033" y="619"/>
                    <a:pt x="2033" y="619"/>
                  </a:cubicBezTo>
                  <a:cubicBezTo>
                    <a:pt x="2074" y="619"/>
                    <a:pt x="2074" y="619"/>
                    <a:pt x="2074" y="619"/>
                  </a:cubicBezTo>
                  <a:cubicBezTo>
                    <a:pt x="2074" y="573"/>
                    <a:pt x="2074" y="573"/>
                    <a:pt x="2074" y="573"/>
                  </a:cubicBezTo>
                  <a:cubicBezTo>
                    <a:pt x="2088" y="558"/>
                    <a:pt x="2088" y="558"/>
                    <a:pt x="2088" y="558"/>
                  </a:cubicBezTo>
                  <a:cubicBezTo>
                    <a:pt x="2124" y="619"/>
                    <a:pt x="2124" y="619"/>
                    <a:pt x="2124" y="619"/>
                  </a:cubicBezTo>
                  <a:cubicBezTo>
                    <a:pt x="2175" y="619"/>
                    <a:pt x="2175" y="619"/>
                    <a:pt x="2175" y="619"/>
                  </a:cubicBezTo>
                  <a:cubicBezTo>
                    <a:pt x="2116" y="527"/>
                    <a:pt x="2116" y="527"/>
                    <a:pt x="2116" y="527"/>
                  </a:cubicBezTo>
                  <a:lnTo>
                    <a:pt x="2172" y="464"/>
                  </a:lnTo>
                  <a:close/>
                  <a:moveTo>
                    <a:pt x="1956" y="326"/>
                  </a:moveTo>
                  <a:cubicBezTo>
                    <a:pt x="1978" y="304"/>
                    <a:pt x="1978" y="304"/>
                    <a:pt x="1978" y="304"/>
                  </a:cubicBezTo>
                  <a:cubicBezTo>
                    <a:pt x="1991" y="316"/>
                    <a:pt x="2007" y="317"/>
                    <a:pt x="2018" y="317"/>
                  </a:cubicBezTo>
                  <a:cubicBezTo>
                    <a:pt x="2025" y="317"/>
                    <a:pt x="2032" y="316"/>
                    <a:pt x="2037" y="314"/>
                  </a:cubicBezTo>
                  <a:cubicBezTo>
                    <a:pt x="2043" y="311"/>
                    <a:pt x="2047" y="306"/>
                    <a:pt x="2047" y="300"/>
                  </a:cubicBezTo>
                  <a:cubicBezTo>
                    <a:pt x="2047" y="291"/>
                    <a:pt x="2041" y="285"/>
                    <a:pt x="2029" y="284"/>
                  </a:cubicBezTo>
                  <a:cubicBezTo>
                    <a:pt x="2005" y="281"/>
                    <a:pt x="2005" y="281"/>
                    <a:pt x="2005" y="281"/>
                  </a:cubicBezTo>
                  <a:cubicBezTo>
                    <a:pt x="1979" y="279"/>
                    <a:pt x="1963" y="268"/>
                    <a:pt x="1963" y="241"/>
                  </a:cubicBezTo>
                  <a:cubicBezTo>
                    <a:pt x="1963" y="212"/>
                    <a:pt x="1989" y="196"/>
                    <a:pt x="2019" y="195"/>
                  </a:cubicBezTo>
                  <a:cubicBezTo>
                    <a:pt x="2042" y="195"/>
                    <a:pt x="2060" y="199"/>
                    <a:pt x="2074" y="211"/>
                  </a:cubicBezTo>
                  <a:cubicBezTo>
                    <a:pt x="2053" y="232"/>
                    <a:pt x="2053" y="232"/>
                    <a:pt x="2053" y="232"/>
                  </a:cubicBezTo>
                  <a:cubicBezTo>
                    <a:pt x="2044" y="224"/>
                    <a:pt x="2031" y="222"/>
                    <a:pt x="2019" y="222"/>
                  </a:cubicBezTo>
                  <a:cubicBezTo>
                    <a:pt x="2011" y="222"/>
                    <a:pt x="2005" y="224"/>
                    <a:pt x="2001" y="227"/>
                  </a:cubicBezTo>
                  <a:cubicBezTo>
                    <a:pt x="1997" y="230"/>
                    <a:pt x="1995" y="234"/>
                    <a:pt x="1995" y="239"/>
                  </a:cubicBezTo>
                  <a:cubicBezTo>
                    <a:pt x="1995" y="242"/>
                    <a:pt x="1996" y="245"/>
                    <a:pt x="1999" y="248"/>
                  </a:cubicBezTo>
                  <a:cubicBezTo>
                    <a:pt x="2001" y="251"/>
                    <a:pt x="2006" y="253"/>
                    <a:pt x="2013" y="254"/>
                  </a:cubicBezTo>
                  <a:cubicBezTo>
                    <a:pt x="2036" y="256"/>
                    <a:pt x="2036" y="256"/>
                    <a:pt x="2036" y="256"/>
                  </a:cubicBezTo>
                  <a:cubicBezTo>
                    <a:pt x="2065" y="259"/>
                    <a:pt x="2079" y="274"/>
                    <a:pt x="2079" y="298"/>
                  </a:cubicBezTo>
                  <a:cubicBezTo>
                    <a:pt x="2079" y="319"/>
                    <a:pt x="2068" y="332"/>
                    <a:pt x="2050" y="339"/>
                  </a:cubicBezTo>
                  <a:cubicBezTo>
                    <a:pt x="2040" y="331"/>
                    <a:pt x="2026" y="326"/>
                    <a:pt x="2009" y="326"/>
                  </a:cubicBezTo>
                  <a:cubicBezTo>
                    <a:pt x="1995" y="326"/>
                    <a:pt x="1982" y="330"/>
                    <a:pt x="1972" y="337"/>
                  </a:cubicBezTo>
                  <a:cubicBezTo>
                    <a:pt x="1966" y="334"/>
                    <a:pt x="1961" y="330"/>
                    <a:pt x="1956" y="326"/>
                  </a:cubicBezTo>
                  <a:moveTo>
                    <a:pt x="1894" y="197"/>
                  </a:moveTo>
                  <a:cubicBezTo>
                    <a:pt x="1927" y="197"/>
                    <a:pt x="1927" y="197"/>
                    <a:pt x="1927" y="197"/>
                  </a:cubicBezTo>
                  <a:cubicBezTo>
                    <a:pt x="1927" y="344"/>
                    <a:pt x="1927" y="344"/>
                    <a:pt x="1927" y="344"/>
                  </a:cubicBezTo>
                  <a:cubicBezTo>
                    <a:pt x="1914" y="344"/>
                    <a:pt x="1914" y="344"/>
                    <a:pt x="1914" y="344"/>
                  </a:cubicBezTo>
                  <a:cubicBezTo>
                    <a:pt x="1914" y="328"/>
                    <a:pt x="1914" y="328"/>
                    <a:pt x="1914" y="328"/>
                  </a:cubicBezTo>
                  <a:cubicBezTo>
                    <a:pt x="1894" y="328"/>
                    <a:pt x="1894" y="328"/>
                    <a:pt x="1894" y="328"/>
                  </a:cubicBezTo>
                  <a:cubicBezTo>
                    <a:pt x="1894" y="306"/>
                    <a:pt x="1894" y="306"/>
                    <a:pt x="1894" y="306"/>
                  </a:cubicBezTo>
                  <a:cubicBezTo>
                    <a:pt x="1914" y="306"/>
                    <a:pt x="1914" y="306"/>
                    <a:pt x="1914" y="306"/>
                  </a:cubicBezTo>
                  <a:cubicBezTo>
                    <a:pt x="1914" y="272"/>
                    <a:pt x="1914" y="272"/>
                    <a:pt x="1914" y="272"/>
                  </a:cubicBezTo>
                  <a:cubicBezTo>
                    <a:pt x="1894" y="272"/>
                    <a:pt x="1894" y="272"/>
                    <a:pt x="1894" y="272"/>
                  </a:cubicBezTo>
                  <a:lnTo>
                    <a:pt x="1894" y="197"/>
                  </a:lnTo>
                  <a:close/>
                  <a:moveTo>
                    <a:pt x="1876" y="276"/>
                  </a:moveTo>
                  <a:cubicBezTo>
                    <a:pt x="1910" y="276"/>
                    <a:pt x="1910" y="276"/>
                    <a:pt x="1910" y="276"/>
                  </a:cubicBezTo>
                  <a:cubicBezTo>
                    <a:pt x="1910" y="302"/>
                    <a:pt x="1910" y="302"/>
                    <a:pt x="1910" y="302"/>
                  </a:cubicBezTo>
                  <a:cubicBezTo>
                    <a:pt x="1876" y="302"/>
                    <a:pt x="1876" y="302"/>
                    <a:pt x="1876" y="302"/>
                  </a:cubicBezTo>
                  <a:lnTo>
                    <a:pt x="1876" y="276"/>
                  </a:lnTo>
                  <a:close/>
                  <a:moveTo>
                    <a:pt x="1901" y="478"/>
                  </a:moveTo>
                  <a:cubicBezTo>
                    <a:pt x="1876" y="478"/>
                    <a:pt x="1876" y="478"/>
                    <a:pt x="1876" y="478"/>
                  </a:cubicBezTo>
                  <a:cubicBezTo>
                    <a:pt x="1876" y="332"/>
                    <a:pt x="1876" y="332"/>
                    <a:pt x="1876" y="332"/>
                  </a:cubicBezTo>
                  <a:cubicBezTo>
                    <a:pt x="1910" y="332"/>
                    <a:pt x="1910" y="332"/>
                    <a:pt x="1910" y="332"/>
                  </a:cubicBezTo>
                  <a:cubicBezTo>
                    <a:pt x="1910" y="464"/>
                    <a:pt x="1910" y="464"/>
                    <a:pt x="1910" y="464"/>
                  </a:cubicBezTo>
                  <a:cubicBezTo>
                    <a:pt x="1901" y="464"/>
                    <a:pt x="1901" y="464"/>
                    <a:pt x="1901" y="464"/>
                  </a:cubicBezTo>
                  <a:lnTo>
                    <a:pt x="1901" y="478"/>
                  </a:lnTo>
                  <a:close/>
                  <a:moveTo>
                    <a:pt x="2009" y="480"/>
                  </a:moveTo>
                  <a:cubicBezTo>
                    <a:pt x="2007" y="482"/>
                    <a:pt x="2007" y="482"/>
                    <a:pt x="2007" y="482"/>
                  </a:cubicBezTo>
                  <a:cubicBezTo>
                    <a:pt x="2005" y="484"/>
                    <a:pt x="2005" y="484"/>
                    <a:pt x="2005" y="484"/>
                  </a:cubicBezTo>
                  <a:cubicBezTo>
                    <a:pt x="1985" y="504"/>
                    <a:pt x="1985" y="504"/>
                    <a:pt x="1985" y="504"/>
                  </a:cubicBezTo>
                  <a:cubicBezTo>
                    <a:pt x="1980" y="499"/>
                    <a:pt x="1974" y="496"/>
                    <a:pt x="1965" y="496"/>
                  </a:cubicBezTo>
                  <a:cubicBezTo>
                    <a:pt x="1959" y="496"/>
                    <a:pt x="1952" y="499"/>
                    <a:pt x="1947" y="504"/>
                  </a:cubicBezTo>
                  <a:cubicBezTo>
                    <a:pt x="1942" y="509"/>
                    <a:pt x="1939" y="516"/>
                    <a:pt x="1939" y="526"/>
                  </a:cubicBezTo>
                  <a:cubicBezTo>
                    <a:pt x="1939" y="615"/>
                    <a:pt x="1939" y="615"/>
                    <a:pt x="1939" y="615"/>
                  </a:cubicBezTo>
                  <a:cubicBezTo>
                    <a:pt x="1905" y="615"/>
                    <a:pt x="1905" y="615"/>
                    <a:pt x="1905" y="615"/>
                  </a:cubicBezTo>
                  <a:cubicBezTo>
                    <a:pt x="1905" y="468"/>
                    <a:pt x="1905" y="468"/>
                    <a:pt x="1905" y="468"/>
                  </a:cubicBezTo>
                  <a:cubicBezTo>
                    <a:pt x="1938" y="468"/>
                    <a:pt x="1938" y="468"/>
                    <a:pt x="1938" y="468"/>
                  </a:cubicBezTo>
                  <a:cubicBezTo>
                    <a:pt x="1938" y="486"/>
                    <a:pt x="1938" y="486"/>
                    <a:pt x="1938" y="486"/>
                  </a:cubicBezTo>
                  <a:cubicBezTo>
                    <a:pt x="1941" y="482"/>
                    <a:pt x="1941" y="482"/>
                    <a:pt x="1941" y="482"/>
                  </a:cubicBezTo>
                  <a:cubicBezTo>
                    <a:pt x="1946" y="476"/>
                    <a:pt x="1954" y="471"/>
                    <a:pt x="1964" y="469"/>
                  </a:cubicBezTo>
                  <a:cubicBezTo>
                    <a:pt x="1965" y="468"/>
                    <a:pt x="1966" y="468"/>
                    <a:pt x="1966" y="468"/>
                  </a:cubicBezTo>
                  <a:cubicBezTo>
                    <a:pt x="1967" y="468"/>
                    <a:pt x="1968" y="468"/>
                    <a:pt x="1969" y="467"/>
                  </a:cubicBezTo>
                  <a:cubicBezTo>
                    <a:pt x="1972" y="467"/>
                    <a:pt x="1975" y="467"/>
                    <a:pt x="1978" y="467"/>
                  </a:cubicBezTo>
                  <a:cubicBezTo>
                    <a:pt x="1991" y="467"/>
                    <a:pt x="2001" y="470"/>
                    <a:pt x="2010" y="479"/>
                  </a:cubicBezTo>
                  <a:lnTo>
                    <a:pt x="2009" y="480"/>
                  </a:lnTo>
                  <a:close/>
                  <a:moveTo>
                    <a:pt x="2033" y="445"/>
                  </a:moveTo>
                  <a:cubicBezTo>
                    <a:pt x="2027" y="447"/>
                    <a:pt x="2022" y="448"/>
                    <a:pt x="2013" y="448"/>
                  </a:cubicBezTo>
                  <a:cubicBezTo>
                    <a:pt x="1994" y="448"/>
                    <a:pt x="1983" y="436"/>
                    <a:pt x="1982" y="419"/>
                  </a:cubicBezTo>
                  <a:cubicBezTo>
                    <a:pt x="2033" y="419"/>
                    <a:pt x="2033" y="419"/>
                    <a:pt x="2033" y="419"/>
                  </a:cubicBezTo>
                  <a:lnTo>
                    <a:pt x="2033" y="445"/>
                  </a:lnTo>
                  <a:close/>
                  <a:moveTo>
                    <a:pt x="2033" y="415"/>
                  </a:moveTo>
                  <a:cubicBezTo>
                    <a:pt x="1978" y="415"/>
                    <a:pt x="1978" y="415"/>
                    <a:pt x="1978" y="415"/>
                  </a:cubicBezTo>
                  <a:cubicBezTo>
                    <a:pt x="1978" y="417"/>
                    <a:pt x="1978" y="417"/>
                    <a:pt x="1978" y="417"/>
                  </a:cubicBezTo>
                  <a:cubicBezTo>
                    <a:pt x="1978" y="427"/>
                    <a:pt x="1981" y="436"/>
                    <a:pt x="1987" y="442"/>
                  </a:cubicBezTo>
                  <a:cubicBezTo>
                    <a:pt x="1993" y="449"/>
                    <a:pt x="2002" y="452"/>
                    <a:pt x="2013" y="452"/>
                  </a:cubicBezTo>
                  <a:cubicBezTo>
                    <a:pt x="2021" y="453"/>
                    <a:pt x="2027" y="451"/>
                    <a:pt x="2033" y="449"/>
                  </a:cubicBezTo>
                  <a:cubicBezTo>
                    <a:pt x="2033" y="478"/>
                    <a:pt x="2033" y="478"/>
                    <a:pt x="2033" y="478"/>
                  </a:cubicBezTo>
                  <a:cubicBezTo>
                    <a:pt x="2027" y="479"/>
                    <a:pt x="2021" y="480"/>
                    <a:pt x="2015" y="480"/>
                  </a:cubicBezTo>
                  <a:cubicBezTo>
                    <a:pt x="2016" y="479"/>
                    <a:pt x="2016" y="479"/>
                    <a:pt x="2016" y="479"/>
                  </a:cubicBezTo>
                  <a:cubicBezTo>
                    <a:pt x="2015" y="477"/>
                    <a:pt x="2015" y="477"/>
                    <a:pt x="2015" y="477"/>
                  </a:cubicBezTo>
                  <a:cubicBezTo>
                    <a:pt x="2004" y="467"/>
                    <a:pt x="1993" y="463"/>
                    <a:pt x="1978" y="463"/>
                  </a:cubicBezTo>
                  <a:cubicBezTo>
                    <a:pt x="1973" y="463"/>
                    <a:pt x="1969" y="463"/>
                    <a:pt x="1965" y="464"/>
                  </a:cubicBezTo>
                  <a:cubicBezTo>
                    <a:pt x="1953" y="453"/>
                    <a:pt x="1945" y="434"/>
                    <a:pt x="1945" y="405"/>
                  </a:cubicBezTo>
                  <a:cubicBezTo>
                    <a:pt x="1945" y="375"/>
                    <a:pt x="1955" y="353"/>
                    <a:pt x="1972" y="341"/>
                  </a:cubicBezTo>
                  <a:cubicBezTo>
                    <a:pt x="1973" y="341"/>
                    <a:pt x="1973" y="341"/>
                    <a:pt x="1974" y="340"/>
                  </a:cubicBezTo>
                  <a:cubicBezTo>
                    <a:pt x="1975" y="340"/>
                    <a:pt x="1975" y="339"/>
                    <a:pt x="1976" y="339"/>
                  </a:cubicBezTo>
                  <a:cubicBezTo>
                    <a:pt x="1985" y="333"/>
                    <a:pt x="1996" y="330"/>
                    <a:pt x="2009" y="330"/>
                  </a:cubicBezTo>
                  <a:cubicBezTo>
                    <a:pt x="2024" y="330"/>
                    <a:pt x="2036" y="334"/>
                    <a:pt x="2046" y="341"/>
                  </a:cubicBezTo>
                  <a:cubicBezTo>
                    <a:pt x="2047" y="342"/>
                    <a:pt x="2047" y="342"/>
                    <a:pt x="2048" y="343"/>
                  </a:cubicBezTo>
                  <a:cubicBezTo>
                    <a:pt x="2049" y="343"/>
                    <a:pt x="2049" y="344"/>
                    <a:pt x="2050" y="344"/>
                  </a:cubicBezTo>
                  <a:cubicBezTo>
                    <a:pt x="2064" y="357"/>
                    <a:pt x="2072" y="376"/>
                    <a:pt x="2072" y="400"/>
                  </a:cubicBezTo>
                  <a:cubicBezTo>
                    <a:pt x="2072" y="409"/>
                    <a:pt x="2072" y="409"/>
                    <a:pt x="2072" y="409"/>
                  </a:cubicBezTo>
                  <a:cubicBezTo>
                    <a:pt x="2033" y="409"/>
                    <a:pt x="2033" y="409"/>
                    <a:pt x="2033" y="409"/>
                  </a:cubicBezTo>
                  <a:lnTo>
                    <a:pt x="2033" y="415"/>
                  </a:lnTo>
                  <a:close/>
                  <a:moveTo>
                    <a:pt x="2168" y="615"/>
                  </a:moveTo>
                  <a:cubicBezTo>
                    <a:pt x="2126" y="615"/>
                    <a:pt x="2126" y="615"/>
                    <a:pt x="2126" y="615"/>
                  </a:cubicBezTo>
                  <a:cubicBezTo>
                    <a:pt x="2088" y="551"/>
                    <a:pt x="2088" y="551"/>
                    <a:pt x="2088" y="551"/>
                  </a:cubicBezTo>
                  <a:cubicBezTo>
                    <a:pt x="2070" y="571"/>
                    <a:pt x="2070" y="571"/>
                    <a:pt x="2070" y="571"/>
                  </a:cubicBezTo>
                  <a:cubicBezTo>
                    <a:pt x="2070" y="615"/>
                    <a:pt x="2070" y="615"/>
                    <a:pt x="2070" y="615"/>
                  </a:cubicBezTo>
                  <a:cubicBezTo>
                    <a:pt x="2037" y="615"/>
                    <a:pt x="2037" y="615"/>
                    <a:pt x="2037" y="615"/>
                  </a:cubicBezTo>
                  <a:cubicBezTo>
                    <a:pt x="2037" y="413"/>
                    <a:pt x="2037" y="413"/>
                    <a:pt x="2037" y="413"/>
                  </a:cubicBezTo>
                  <a:cubicBezTo>
                    <a:pt x="2070" y="413"/>
                    <a:pt x="2070" y="413"/>
                    <a:pt x="2070" y="413"/>
                  </a:cubicBezTo>
                  <a:cubicBezTo>
                    <a:pt x="2070" y="534"/>
                    <a:pt x="2070" y="534"/>
                    <a:pt x="2070" y="534"/>
                  </a:cubicBezTo>
                  <a:cubicBezTo>
                    <a:pt x="2123" y="468"/>
                    <a:pt x="2123" y="468"/>
                    <a:pt x="2123" y="468"/>
                  </a:cubicBezTo>
                  <a:cubicBezTo>
                    <a:pt x="2163" y="468"/>
                    <a:pt x="2163" y="468"/>
                    <a:pt x="2163" y="468"/>
                  </a:cubicBezTo>
                  <a:cubicBezTo>
                    <a:pt x="2111" y="527"/>
                    <a:pt x="2111" y="527"/>
                    <a:pt x="2111" y="527"/>
                  </a:cubicBezTo>
                  <a:lnTo>
                    <a:pt x="2168" y="615"/>
                  </a:lnTo>
                  <a:close/>
                  <a:moveTo>
                    <a:pt x="2461" y="468"/>
                  </a:moveTo>
                  <a:cubicBezTo>
                    <a:pt x="2461" y="384"/>
                    <a:pt x="2461" y="384"/>
                    <a:pt x="2461" y="384"/>
                  </a:cubicBezTo>
                  <a:cubicBezTo>
                    <a:pt x="2461" y="368"/>
                    <a:pt x="2458" y="353"/>
                    <a:pt x="2446" y="341"/>
                  </a:cubicBezTo>
                  <a:cubicBezTo>
                    <a:pt x="2449" y="340"/>
                    <a:pt x="2451" y="338"/>
                    <a:pt x="2453" y="337"/>
                  </a:cubicBezTo>
                  <a:cubicBezTo>
                    <a:pt x="2465" y="328"/>
                    <a:pt x="2473" y="315"/>
                    <a:pt x="2473" y="298"/>
                  </a:cubicBezTo>
                  <a:cubicBezTo>
                    <a:pt x="2473" y="272"/>
                    <a:pt x="2457" y="255"/>
                    <a:pt x="2426" y="252"/>
                  </a:cubicBezTo>
                  <a:cubicBezTo>
                    <a:pt x="2403" y="250"/>
                    <a:pt x="2403" y="250"/>
                    <a:pt x="2403" y="250"/>
                  </a:cubicBezTo>
                  <a:cubicBezTo>
                    <a:pt x="2396" y="249"/>
                    <a:pt x="2393" y="247"/>
                    <a:pt x="2391" y="245"/>
                  </a:cubicBezTo>
                  <a:cubicBezTo>
                    <a:pt x="2389" y="244"/>
                    <a:pt x="2389" y="241"/>
                    <a:pt x="2389" y="239"/>
                  </a:cubicBezTo>
                  <a:cubicBezTo>
                    <a:pt x="2389" y="233"/>
                    <a:pt x="2394" y="227"/>
                    <a:pt x="2408" y="226"/>
                  </a:cubicBezTo>
                  <a:cubicBezTo>
                    <a:pt x="2421" y="226"/>
                    <a:pt x="2434" y="229"/>
                    <a:pt x="2442" y="236"/>
                  </a:cubicBezTo>
                  <a:cubicBezTo>
                    <a:pt x="2443" y="237"/>
                    <a:pt x="2443" y="237"/>
                    <a:pt x="2443" y="237"/>
                  </a:cubicBezTo>
                  <a:cubicBezTo>
                    <a:pt x="2469" y="211"/>
                    <a:pt x="2469" y="211"/>
                    <a:pt x="2469" y="211"/>
                  </a:cubicBezTo>
                  <a:cubicBezTo>
                    <a:pt x="2468" y="210"/>
                    <a:pt x="2468" y="210"/>
                    <a:pt x="2468" y="210"/>
                  </a:cubicBezTo>
                  <a:cubicBezTo>
                    <a:pt x="2453" y="195"/>
                    <a:pt x="2432" y="191"/>
                    <a:pt x="2409" y="191"/>
                  </a:cubicBezTo>
                  <a:cubicBezTo>
                    <a:pt x="2393" y="191"/>
                    <a:pt x="2378" y="196"/>
                    <a:pt x="2367" y="204"/>
                  </a:cubicBezTo>
                  <a:cubicBezTo>
                    <a:pt x="2356" y="212"/>
                    <a:pt x="2349" y="225"/>
                    <a:pt x="2349" y="241"/>
                  </a:cubicBezTo>
                  <a:cubicBezTo>
                    <a:pt x="2348" y="270"/>
                    <a:pt x="2367" y="283"/>
                    <a:pt x="2394" y="286"/>
                  </a:cubicBezTo>
                  <a:cubicBezTo>
                    <a:pt x="2418" y="288"/>
                    <a:pt x="2418" y="288"/>
                    <a:pt x="2418" y="288"/>
                  </a:cubicBezTo>
                  <a:cubicBezTo>
                    <a:pt x="2429" y="289"/>
                    <a:pt x="2432" y="293"/>
                    <a:pt x="2432" y="300"/>
                  </a:cubicBezTo>
                  <a:cubicBezTo>
                    <a:pt x="2432" y="304"/>
                    <a:pt x="2429" y="307"/>
                    <a:pt x="2425" y="310"/>
                  </a:cubicBezTo>
                  <a:cubicBezTo>
                    <a:pt x="2420" y="312"/>
                    <a:pt x="2414" y="313"/>
                    <a:pt x="2408" y="313"/>
                  </a:cubicBezTo>
                  <a:cubicBezTo>
                    <a:pt x="2396" y="313"/>
                    <a:pt x="2381" y="311"/>
                    <a:pt x="2369" y="300"/>
                  </a:cubicBezTo>
                  <a:cubicBezTo>
                    <a:pt x="2367" y="298"/>
                    <a:pt x="2367" y="298"/>
                    <a:pt x="2367" y="298"/>
                  </a:cubicBezTo>
                  <a:cubicBezTo>
                    <a:pt x="2340" y="326"/>
                    <a:pt x="2340" y="326"/>
                    <a:pt x="2340" y="326"/>
                  </a:cubicBezTo>
                  <a:cubicBezTo>
                    <a:pt x="2341" y="327"/>
                    <a:pt x="2341" y="327"/>
                    <a:pt x="2341" y="327"/>
                  </a:cubicBezTo>
                  <a:cubicBezTo>
                    <a:pt x="2342" y="327"/>
                    <a:pt x="2342" y="328"/>
                    <a:pt x="2342" y="328"/>
                  </a:cubicBezTo>
                  <a:cubicBezTo>
                    <a:pt x="2332" y="328"/>
                    <a:pt x="2332" y="328"/>
                    <a:pt x="2332" y="328"/>
                  </a:cubicBezTo>
                  <a:cubicBezTo>
                    <a:pt x="2332" y="482"/>
                    <a:pt x="2332" y="482"/>
                    <a:pt x="2332" y="482"/>
                  </a:cubicBezTo>
                  <a:cubicBezTo>
                    <a:pt x="2359" y="482"/>
                    <a:pt x="2359" y="482"/>
                    <a:pt x="2359" y="482"/>
                  </a:cubicBezTo>
                  <a:cubicBezTo>
                    <a:pt x="2359" y="619"/>
                    <a:pt x="2359" y="619"/>
                    <a:pt x="2359" y="619"/>
                  </a:cubicBezTo>
                  <a:cubicBezTo>
                    <a:pt x="2401" y="619"/>
                    <a:pt x="2401" y="619"/>
                    <a:pt x="2401" y="619"/>
                  </a:cubicBezTo>
                  <a:cubicBezTo>
                    <a:pt x="2401" y="526"/>
                    <a:pt x="2401" y="526"/>
                    <a:pt x="2401" y="526"/>
                  </a:cubicBezTo>
                  <a:cubicBezTo>
                    <a:pt x="2401" y="506"/>
                    <a:pt x="2413" y="501"/>
                    <a:pt x="2424" y="500"/>
                  </a:cubicBezTo>
                  <a:cubicBezTo>
                    <a:pt x="2435" y="501"/>
                    <a:pt x="2447" y="506"/>
                    <a:pt x="2447" y="526"/>
                  </a:cubicBezTo>
                  <a:cubicBezTo>
                    <a:pt x="2447" y="619"/>
                    <a:pt x="2447" y="619"/>
                    <a:pt x="2447" y="619"/>
                  </a:cubicBezTo>
                  <a:cubicBezTo>
                    <a:pt x="2489" y="619"/>
                    <a:pt x="2489" y="619"/>
                    <a:pt x="2489" y="619"/>
                  </a:cubicBezTo>
                  <a:cubicBezTo>
                    <a:pt x="2489" y="521"/>
                    <a:pt x="2489" y="521"/>
                    <a:pt x="2489" y="521"/>
                  </a:cubicBezTo>
                  <a:cubicBezTo>
                    <a:pt x="2489" y="504"/>
                    <a:pt x="2485" y="489"/>
                    <a:pt x="2473" y="476"/>
                  </a:cubicBezTo>
                  <a:cubicBezTo>
                    <a:pt x="2469" y="473"/>
                    <a:pt x="2466" y="470"/>
                    <a:pt x="2461" y="468"/>
                  </a:cubicBezTo>
                  <a:moveTo>
                    <a:pt x="2367" y="304"/>
                  </a:moveTo>
                  <a:cubicBezTo>
                    <a:pt x="2380" y="316"/>
                    <a:pt x="2396" y="317"/>
                    <a:pt x="2408" y="317"/>
                  </a:cubicBezTo>
                  <a:cubicBezTo>
                    <a:pt x="2414" y="317"/>
                    <a:pt x="2421" y="316"/>
                    <a:pt x="2427" y="314"/>
                  </a:cubicBezTo>
                  <a:cubicBezTo>
                    <a:pt x="2432" y="311"/>
                    <a:pt x="2436" y="306"/>
                    <a:pt x="2436" y="300"/>
                  </a:cubicBezTo>
                  <a:cubicBezTo>
                    <a:pt x="2436" y="291"/>
                    <a:pt x="2431" y="285"/>
                    <a:pt x="2418" y="284"/>
                  </a:cubicBezTo>
                  <a:cubicBezTo>
                    <a:pt x="2395" y="281"/>
                    <a:pt x="2395" y="281"/>
                    <a:pt x="2395" y="281"/>
                  </a:cubicBezTo>
                  <a:cubicBezTo>
                    <a:pt x="2368" y="279"/>
                    <a:pt x="2353" y="268"/>
                    <a:pt x="2353" y="241"/>
                  </a:cubicBezTo>
                  <a:cubicBezTo>
                    <a:pt x="2353" y="212"/>
                    <a:pt x="2379" y="196"/>
                    <a:pt x="2409" y="195"/>
                  </a:cubicBezTo>
                  <a:cubicBezTo>
                    <a:pt x="2431" y="195"/>
                    <a:pt x="2450" y="199"/>
                    <a:pt x="2463" y="211"/>
                  </a:cubicBezTo>
                  <a:cubicBezTo>
                    <a:pt x="2443" y="232"/>
                    <a:pt x="2443" y="232"/>
                    <a:pt x="2443" y="232"/>
                  </a:cubicBezTo>
                  <a:cubicBezTo>
                    <a:pt x="2434" y="224"/>
                    <a:pt x="2421" y="222"/>
                    <a:pt x="2408" y="222"/>
                  </a:cubicBezTo>
                  <a:cubicBezTo>
                    <a:pt x="2400" y="222"/>
                    <a:pt x="2395" y="224"/>
                    <a:pt x="2391" y="227"/>
                  </a:cubicBezTo>
                  <a:cubicBezTo>
                    <a:pt x="2387" y="230"/>
                    <a:pt x="2385" y="234"/>
                    <a:pt x="2385" y="239"/>
                  </a:cubicBezTo>
                  <a:cubicBezTo>
                    <a:pt x="2385" y="242"/>
                    <a:pt x="2385" y="245"/>
                    <a:pt x="2388" y="248"/>
                  </a:cubicBezTo>
                  <a:cubicBezTo>
                    <a:pt x="2391" y="251"/>
                    <a:pt x="2395" y="253"/>
                    <a:pt x="2402" y="254"/>
                  </a:cubicBezTo>
                  <a:cubicBezTo>
                    <a:pt x="2426" y="256"/>
                    <a:pt x="2426" y="256"/>
                    <a:pt x="2426" y="256"/>
                  </a:cubicBezTo>
                  <a:cubicBezTo>
                    <a:pt x="2455" y="259"/>
                    <a:pt x="2469" y="274"/>
                    <a:pt x="2469" y="298"/>
                  </a:cubicBezTo>
                  <a:cubicBezTo>
                    <a:pt x="2469" y="318"/>
                    <a:pt x="2459" y="331"/>
                    <a:pt x="2443" y="338"/>
                  </a:cubicBezTo>
                  <a:cubicBezTo>
                    <a:pt x="2435" y="331"/>
                    <a:pt x="2423" y="326"/>
                    <a:pt x="2408" y="326"/>
                  </a:cubicBezTo>
                  <a:cubicBezTo>
                    <a:pt x="2396" y="326"/>
                    <a:pt x="2383" y="330"/>
                    <a:pt x="2373" y="339"/>
                  </a:cubicBezTo>
                  <a:cubicBezTo>
                    <a:pt x="2373" y="328"/>
                    <a:pt x="2373" y="328"/>
                    <a:pt x="2373" y="328"/>
                  </a:cubicBezTo>
                  <a:cubicBezTo>
                    <a:pt x="2348" y="328"/>
                    <a:pt x="2348" y="328"/>
                    <a:pt x="2348" y="328"/>
                  </a:cubicBezTo>
                  <a:cubicBezTo>
                    <a:pt x="2348" y="327"/>
                    <a:pt x="2347" y="326"/>
                    <a:pt x="2346" y="326"/>
                  </a:cubicBezTo>
                  <a:lnTo>
                    <a:pt x="2367" y="304"/>
                  </a:lnTo>
                  <a:close/>
                  <a:moveTo>
                    <a:pt x="2359" y="478"/>
                  </a:moveTo>
                  <a:cubicBezTo>
                    <a:pt x="2336" y="478"/>
                    <a:pt x="2336" y="478"/>
                    <a:pt x="2336" y="478"/>
                  </a:cubicBezTo>
                  <a:cubicBezTo>
                    <a:pt x="2336" y="332"/>
                    <a:pt x="2336" y="332"/>
                    <a:pt x="2336" y="332"/>
                  </a:cubicBezTo>
                  <a:cubicBezTo>
                    <a:pt x="2369" y="332"/>
                    <a:pt x="2369" y="332"/>
                    <a:pt x="2369" y="332"/>
                  </a:cubicBezTo>
                  <a:cubicBezTo>
                    <a:pt x="2369" y="349"/>
                    <a:pt x="2369" y="349"/>
                    <a:pt x="2369" y="349"/>
                  </a:cubicBezTo>
                  <a:cubicBezTo>
                    <a:pt x="2372" y="345"/>
                    <a:pt x="2372" y="345"/>
                    <a:pt x="2372" y="345"/>
                  </a:cubicBezTo>
                  <a:cubicBezTo>
                    <a:pt x="2372" y="345"/>
                    <a:pt x="2372" y="345"/>
                    <a:pt x="2372" y="345"/>
                  </a:cubicBezTo>
                  <a:cubicBezTo>
                    <a:pt x="2373" y="345"/>
                    <a:pt x="2373" y="344"/>
                    <a:pt x="2374" y="344"/>
                  </a:cubicBezTo>
                  <a:cubicBezTo>
                    <a:pt x="2375" y="343"/>
                    <a:pt x="2375" y="343"/>
                    <a:pt x="2376" y="342"/>
                  </a:cubicBezTo>
                  <a:cubicBezTo>
                    <a:pt x="2385" y="334"/>
                    <a:pt x="2397" y="330"/>
                    <a:pt x="2408" y="330"/>
                  </a:cubicBezTo>
                  <a:cubicBezTo>
                    <a:pt x="2421" y="330"/>
                    <a:pt x="2431" y="334"/>
                    <a:pt x="2439" y="340"/>
                  </a:cubicBezTo>
                  <a:cubicBezTo>
                    <a:pt x="2440" y="340"/>
                    <a:pt x="2440" y="341"/>
                    <a:pt x="2441" y="341"/>
                  </a:cubicBezTo>
                  <a:cubicBezTo>
                    <a:pt x="2441" y="342"/>
                    <a:pt x="2442" y="342"/>
                    <a:pt x="2442" y="343"/>
                  </a:cubicBezTo>
                  <a:cubicBezTo>
                    <a:pt x="2442" y="343"/>
                    <a:pt x="2443" y="343"/>
                    <a:pt x="2443" y="343"/>
                  </a:cubicBezTo>
                  <a:cubicBezTo>
                    <a:pt x="2454" y="355"/>
                    <a:pt x="2457" y="368"/>
                    <a:pt x="2457" y="384"/>
                  </a:cubicBezTo>
                  <a:cubicBezTo>
                    <a:pt x="2457" y="466"/>
                    <a:pt x="2457" y="466"/>
                    <a:pt x="2457" y="466"/>
                  </a:cubicBezTo>
                  <a:cubicBezTo>
                    <a:pt x="2451" y="464"/>
                    <a:pt x="2444" y="463"/>
                    <a:pt x="2436" y="463"/>
                  </a:cubicBezTo>
                  <a:cubicBezTo>
                    <a:pt x="2432" y="463"/>
                    <a:pt x="2428" y="463"/>
                    <a:pt x="2424" y="464"/>
                  </a:cubicBezTo>
                  <a:cubicBezTo>
                    <a:pt x="2424" y="389"/>
                    <a:pt x="2424" y="389"/>
                    <a:pt x="2424" y="389"/>
                  </a:cubicBezTo>
                  <a:cubicBezTo>
                    <a:pt x="2424" y="379"/>
                    <a:pt x="2420" y="371"/>
                    <a:pt x="2415" y="367"/>
                  </a:cubicBezTo>
                  <a:cubicBezTo>
                    <a:pt x="2410" y="362"/>
                    <a:pt x="2403" y="360"/>
                    <a:pt x="2397" y="360"/>
                  </a:cubicBezTo>
                  <a:cubicBezTo>
                    <a:pt x="2391" y="360"/>
                    <a:pt x="2384" y="362"/>
                    <a:pt x="2379" y="367"/>
                  </a:cubicBezTo>
                  <a:cubicBezTo>
                    <a:pt x="2373" y="371"/>
                    <a:pt x="2370" y="379"/>
                    <a:pt x="2370" y="389"/>
                  </a:cubicBezTo>
                  <a:cubicBezTo>
                    <a:pt x="2370" y="464"/>
                    <a:pt x="2370" y="464"/>
                    <a:pt x="2370" y="464"/>
                  </a:cubicBezTo>
                  <a:cubicBezTo>
                    <a:pt x="2359" y="464"/>
                    <a:pt x="2359" y="464"/>
                    <a:pt x="2359" y="464"/>
                  </a:cubicBezTo>
                  <a:lnTo>
                    <a:pt x="2359" y="478"/>
                  </a:lnTo>
                  <a:close/>
                  <a:moveTo>
                    <a:pt x="2374" y="464"/>
                  </a:moveTo>
                  <a:cubicBezTo>
                    <a:pt x="2374" y="389"/>
                    <a:pt x="2374" y="389"/>
                    <a:pt x="2374" y="389"/>
                  </a:cubicBezTo>
                  <a:cubicBezTo>
                    <a:pt x="2374" y="370"/>
                    <a:pt x="2386" y="364"/>
                    <a:pt x="2397" y="364"/>
                  </a:cubicBezTo>
                  <a:cubicBezTo>
                    <a:pt x="2408" y="364"/>
                    <a:pt x="2420" y="370"/>
                    <a:pt x="2420" y="389"/>
                  </a:cubicBezTo>
                  <a:cubicBezTo>
                    <a:pt x="2420" y="465"/>
                    <a:pt x="2420" y="465"/>
                    <a:pt x="2420" y="465"/>
                  </a:cubicBezTo>
                  <a:cubicBezTo>
                    <a:pt x="2413" y="467"/>
                    <a:pt x="2406" y="470"/>
                    <a:pt x="2400" y="475"/>
                  </a:cubicBezTo>
                  <a:cubicBezTo>
                    <a:pt x="2400" y="464"/>
                    <a:pt x="2400" y="464"/>
                    <a:pt x="2400" y="464"/>
                  </a:cubicBezTo>
                  <a:lnTo>
                    <a:pt x="2374" y="464"/>
                  </a:lnTo>
                  <a:close/>
                  <a:moveTo>
                    <a:pt x="2484" y="615"/>
                  </a:moveTo>
                  <a:cubicBezTo>
                    <a:pt x="2451" y="615"/>
                    <a:pt x="2451" y="615"/>
                    <a:pt x="2451" y="615"/>
                  </a:cubicBezTo>
                  <a:cubicBezTo>
                    <a:pt x="2451" y="526"/>
                    <a:pt x="2451" y="526"/>
                    <a:pt x="2451" y="526"/>
                  </a:cubicBezTo>
                  <a:cubicBezTo>
                    <a:pt x="2451" y="515"/>
                    <a:pt x="2448" y="508"/>
                    <a:pt x="2442" y="503"/>
                  </a:cubicBezTo>
                  <a:cubicBezTo>
                    <a:pt x="2437" y="498"/>
                    <a:pt x="2430" y="496"/>
                    <a:pt x="2424" y="496"/>
                  </a:cubicBezTo>
                  <a:cubicBezTo>
                    <a:pt x="2418" y="496"/>
                    <a:pt x="2411" y="498"/>
                    <a:pt x="2406" y="503"/>
                  </a:cubicBezTo>
                  <a:cubicBezTo>
                    <a:pt x="2401" y="508"/>
                    <a:pt x="2397" y="515"/>
                    <a:pt x="2397" y="526"/>
                  </a:cubicBezTo>
                  <a:cubicBezTo>
                    <a:pt x="2397" y="615"/>
                    <a:pt x="2397" y="615"/>
                    <a:pt x="2397" y="615"/>
                  </a:cubicBezTo>
                  <a:cubicBezTo>
                    <a:pt x="2364" y="615"/>
                    <a:pt x="2364" y="615"/>
                    <a:pt x="2364" y="615"/>
                  </a:cubicBezTo>
                  <a:cubicBezTo>
                    <a:pt x="2364" y="468"/>
                    <a:pt x="2364" y="468"/>
                    <a:pt x="2364" y="468"/>
                  </a:cubicBezTo>
                  <a:cubicBezTo>
                    <a:pt x="2396" y="468"/>
                    <a:pt x="2396" y="468"/>
                    <a:pt x="2396" y="468"/>
                  </a:cubicBezTo>
                  <a:cubicBezTo>
                    <a:pt x="2396" y="485"/>
                    <a:pt x="2396" y="485"/>
                    <a:pt x="2396" y="485"/>
                  </a:cubicBezTo>
                  <a:cubicBezTo>
                    <a:pt x="2400" y="482"/>
                    <a:pt x="2400" y="482"/>
                    <a:pt x="2400" y="482"/>
                  </a:cubicBezTo>
                  <a:cubicBezTo>
                    <a:pt x="2405" y="476"/>
                    <a:pt x="2412" y="472"/>
                    <a:pt x="2420" y="469"/>
                  </a:cubicBezTo>
                  <a:cubicBezTo>
                    <a:pt x="2420" y="469"/>
                    <a:pt x="2421" y="469"/>
                    <a:pt x="2422" y="469"/>
                  </a:cubicBezTo>
                  <a:cubicBezTo>
                    <a:pt x="2422" y="468"/>
                    <a:pt x="2423" y="468"/>
                    <a:pt x="2424" y="468"/>
                  </a:cubicBezTo>
                  <a:cubicBezTo>
                    <a:pt x="2428" y="467"/>
                    <a:pt x="2432" y="467"/>
                    <a:pt x="2436" y="467"/>
                  </a:cubicBezTo>
                  <a:cubicBezTo>
                    <a:pt x="2444" y="467"/>
                    <a:pt x="2451" y="468"/>
                    <a:pt x="2457" y="471"/>
                  </a:cubicBezTo>
                  <a:cubicBezTo>
                    <a:pt x="2458" y="471"/>
                    <a:pt x="2459" y="471"/>
                    <a:pt x="2459" y="472"/>
                  </a:cubicBezTo>
                  <a:cubicBezTo>
                    <a:pt x="2460" y="472"/>
                    <a:pt x="2461" y="473"/>
                    <a:pt x="2461" y="473"/>
                  </a:cubicBezTo>
                  <a:cubicBezTo>
                    <a:pt x="2464" y="475"/>
                    <a:pt x="2467" y="477"/>
                    <a:pt x="2470" y="479"/>
                  </a:cubicBezTo>
                  <a:cubicBezTo>
                    <a:pt x="2481" y="491"/>
                    <a:pt x="2484" y="504"/>
                    <a:pt x="2484" y="521"/>
                  </a:cubicBezTo>
                  <a:lnTo>
                    <a:pt x="2484" y="615"/>
                  </a:lnTo>
                  <a:close/>
                  <a:moveTo>
                    <a:pt x="2596" y="523"/>
                  </a:moveTo>
                  <a:cubicBezTo>
                    <a:pt x="2572" y="521"/>
                    <a:pt x="2572" y="521"/>
                    <a:pt x="2572" y="521"/>
                  </a:cubicBezTo>
                  <a:cubicBezTo>
                    <a:pt x="2566" y="520"/>
                    <a:pt x="2562" y="519"/>
                    <a:pt x="2560" y="517"/>
                  </a:cubicBezTo>
                  <a:cubicBezTo>
                    <a:pt x="2559" y="515"/>
                    <a:pt x="2558" y="512"/>
                    <a:pt x="2558" y="510"/>
                  </a:cubicBezTo>
                  <a:cubicBezTo>
                    <a:pt x="2558" y="504"/>
                    <a:pt x="2563" y="498"/>
                    <a:pt x="2577" y="498"/>
                  </a:cubicBezTo>
                  <a:cubicBezTo>
                    <a:pt x="2590" y="498"/>
                    <a:pt x="2603" y="500"/>
                    <a:pt x="2611" y="507"/>
                  </a:cubicBezTo>
                  <a:cubicBezTo>
                    <a:pt x="2612" y="508"/>
                    <a:pt x="2612" y="508"/>
                    <a:pt x="2612" y="508"/>
                  </a:cubicBezTo>
                  <a:cubicBezTo>
                    <a:pt x="2638" y="482"/>
                    <a:pt x="2638" y="482"/>
                    <a:pt x="2638" y="482"/>
                  </a:cubicBezTo>
                  <a:cubicBezTo>
                    <a:pt x="2637" y="481"/>
                    <a:pt x="2637" y="481"/>
                    <a:pt x="2637" y="481"/>
                  </a:cubicBezTo>
                  <a:cubicBezTo>
                    <a:pt x="2622" y="467"/>
                    <a:pt x="2602" y="463"/>
                    <a:pt x="2578" y="463"/>
                  </a:cubicBezTo>
                  <a:cubicBezTo>
                    <a:pt x="2562" y="463"/>
                    <a:pt x="2547" y="467"/>
                    <a:pt x="2536" y="475"/>
                  </a:cubicBezTo>
                  <a:cubicBezTo>
                    <a:pt x="2525" y="484"/>
                    <a:pt x="2518" y="496"/>
                    <a:pt x="2518" y="513"/>
                  </a:cubicBezTo>
                  <a:cubicBezTo>
                    <a:pt x="2518" y="541"/>
                    <a:pt x="2536" y="554"/>
                    <a:pt x="2564" y="557"/>
                  </a:cubicBezTo>
                  <a:cubicBezTo>
                    <a:pt x="2587" y="559"/>
                    <a:pt x="2587" y="559"/>
                    <a:pt x="2587" y="559"/>
                  </a:cubicBezTo>
                  <a:cubicBezTo>
                    <a:pt x="2599" y="560"/>
                    <a:pt x="2601" y="564"/>
                    <a:pt x="2601" y="571"/>
                  </a:cubicBezTo>
                  <a:cubicBezTo>
                    <a:pt x="2601" y="576"/>
                    <a:pt x="2599" y="579"/>
                    <a:pt x="2594" y="581"/>
                  </a:cubicBezTo>
                  <a:cubicBezTo>
                    <a:pt x="2590" y="583"/>
                    <a:pt x="2583" y="584"/>
                    <a:pt x="2577" y="584"/>
                  </a:cubicBezTo>
                  <a:cubicBezTo>
                    <a:pt x="2566" y="584"/>
                    <a:pt x="2550" y="583"/>
                    <a:pt x="2538" y="571"/>
                  </a:cubicBezTo>
                  <a:cubicBezTo>
                    <a:pt x="2537" y="569"/>
                    <a:pt x="2537" y="569"/>
                    <a:pt x="2537" y="569"/>
                  </a:cubicBezTo>
                  <a:cubicBezTo>
                    <a:pt x="2509" y="597"/>
                    <a:pt x="2509" y="597"/>
                    <a:pt x="2509" y="597"/>
                  </a:cubicBezTo>
                  <a:cubicBezTo>
                    <a:pt x="2511" y="598"/>
                    <a:pt x="2511" y="598"/>
                    <a:pt x="2511" y="598"/>
                  </a:cubicBezTo>
                  <a:cubicBezTo>
                    <a:pt x="2530" y="618"/>
                    <a:pt x="2552" y="621"/>
                    <a:pt x="2576" y="621"/>
                  </a:cubicBezTo>
                  <a:cubicBezTo>
                    <a:pt x="2576" y="621"/>
                    <a:pt x="2576" y="621"/>
                    <a:pt x="2576" y="621"/>
                  </a:cubicBezTo>
                  <a:cubicBezTo>
                    <a:pt x="2594" y="621"/>
                    <a:pt x="2611" y="617"/>
                    <a:pt x="2623" y="608"/>
                  </a:cubicBezTo>
                  <a:cubicBezTo>
                    <a:pt x="2635" y="600"/>
                    <a:pt x="2642" y="587"/>
                    <a:pt x="2642" y="569"/>
                  </a:cubicBezTo>
                  <a:cubicBezTo>
                    <a:pt x="2642" y="543"/>
                    <a:pt x="2626" y="526"/>
                    <a:pt x="2596" y="523"/>
                  </a:cubicBezTo>
                  <a:moveTo>
                    <a:pt x="2576" y="616"/>
                  </a:moveTo>
                  <a:cubicBezTo>
                    <a:pt x="2553" y="616"/>
                    <a:pt x="2533" y="614"/>
                    <a:pt x="2515" y="597"/>
                  </a:cubicBezTo>
                  <a:cubicBezTo>
                    <a:pt x="2537" y="575"/>
                    <a:pt x="2537" y="575"/>
                    <a:pt x="2537" y="575"/>
                  </a:cubicBezTo>
                  <a:cubicBezTo>
                    <a:pt x="2550" y="587"/>
                    <a:pt x="2566" y="588"/>
                    <a:pt x="2577" y="588"/>
                  </a:cubicBezTo>
                  <a:cubicBezTo>
                    <a:pt x="2584" y="588"/>
                    <a:pt x="2590" y="587"/>
                    <a:pt x="2596" y="585"/>
                  </a:cubicBezTo>
                  <a:cubicBezTo>
                    <a:pt x="2601" y="582"/>
                    <a:pt x="2606" y="577"/>
                    <a:pt x="2605" y="571"/>
                  </a:cubicBezTo>
                  <a:cubicBezTo>
                    <a:pt x="2606" y="562"/>
                    <a:pt x="2600" y="556"/>
                    <a:pt x="2588" y="555"/>
                  </a:cubicBezTo>
                  <a:cubicBezTo>
                    <a:pt x="2564" y="553"/>
                    <a:pt x="2564" y="553"/>
                    <a:pt x="2564" y="553"/>
                  </a:cubicBezTo>
                  <a:cubicBezTo>
                    <a:pt x="2537" y="550"/>
                    <a:pt x="2522" y="539"/>
                    <a:pt x="2522" y="513"/>
                  </a:cubicBezTo>
                  <a:cubicBezTo>
                    <a:pt x="2522" y="483"/>
                    <a:pt x="2548" y="467"/>
                    <a:pt x="2578" y="467"/>
                  </a:cubicBezTo>
                  <a:cubicBezTo>
                    <a:pt x="2600" y="467"/>
                    <a:pt x="2619" y="470"/>
                    <a:pt x="2633" y="482"/>
                  </a:cubicBezTo>
                  <a:cubicBezTo>
                    <a:pt x="2612" y="503"/>
                    <a:pt x="2612" y="503"/>
                    <a:pt x="2612" y="503"/>
                  </a:cubicBezTo>
                  <a:cubicBezTo>
                    <a:pt x="2603" y="496"/>
                    <a:pt x="2590" y="493"/>
                    <a:pt x="2577" y="493"/>
                  </a:cubicBezTo>
                  <a:cubicBezTo>
                    <a:pt x="2570" y="493"/>
                    <a:pt x="2564" y="495"/>
                    <a:pt x="2560" y="498"/>
                  </a:cubicBezTo>
                  <a:cubicBezTo>
                    <a:pt x="2556" y="501"/>
                    <a:pt x="2554" y="506"/>
                    <a:pt x="2554" y="510"/>
                  </a:cubicBezTo>
                  <a:cubicBezTo>
                    <a:pt x="2554" y="513"/>
                    <a:pt x="2555" y="517"/>
                    <a:pt x="2557" y="519"/>
                  </a:cubicBezTo>
                  <a:cubicBezTo>
                    <a:pt x="2560" y="522"/>
                    <a:pt x="2565" y="524"/>
                    <a:pt x="2572" y="525"/>
                  </a:cubicBezTo>
                  <a:cubicBezTo>
                    <a:pt x="2595" y="527"/>
                    <a:pt x="2595" y="527"/>
                    <a:pt x="2595" y="527"/>
                  </a:cubicBezTo>
                  <a:cubicBezTo>
                    <a:pt x="2624" y="530"/>
                    <a:pt x="2638" y="545"/>
                    <a:pt x="2638" y="569"/>
                  </a:cubicBezTo>
                  <a:cubicBezTo>
                    <a:pt x="2638" y="601"/>
                    <a:pt x="2611" y="616"/>
                    <a:pt x="2576" y="616"/>
                  </a:cubicBezTo>
                  <a:moveTo>
                    <a:pt x="2715" y="424"/>
                  </a:moveTo>
                  <a:cubicBezTo>
                    <a:pt x="2673" y="424"/>
                    <a:pt x="2673" y="424"/>
                    <a:pt x="2673" y="424"/>
                  </a:cubicBezTo>
                  <a:cubicBezTo>
                    <a:pt x="2673" y="469"/>
                    <a:pt x="2673" y="469"/>
                    <a:pt x="2673" y="469"/>
                  </a:cubicBezTo>
                  <a:cubicBezTo>
                    <a:pt x="2657" y="469"/>
                    <a:pt x="2657" y="469"/>
                    <a:pt x="2657" y="469"/>
                  </a:cubicBezTo>
                  <a:cubicBezTo>
                    <a:pt x="2657" y="501"/>
                    <a:pt x="2657" y="501"/>
                    <a:pt x="2657" y="501"/>
                  </a:cubicBezTo>
                  <a:cubicBezTo>
                    <a:pt x="2673" y="501"/>
                    <a:pt x="2673" y="501"/>
                    <a:pt x="2673" y="501"/>
                  </a:cubicBezTo>
                  <a:cubicBezTo>
                    <a:pt x="2673" y="574"/>
                    <a:pt x="2673" y="574"/>
                    <a:pt x="2673" y="574"/>
                  </a:cubicBezTo>
                  <a:cubicBezTo>
                    <a:pt x="2673" y="585"/>
                    <a:pt x="2676" y="596"/>
                    <a:pt x="2684" y="605"/>
                  </a:cubicBezTo>
                  <a:cubicBezTo>
                    <a:pt x="2691" y="613"/>
                    <a:pt x="2703" y="619"/>
                    <a:pt x="2719" y="619"/>
                  </a:cubicBezTo>
                  <a:cubicBezTo>
                    <a:pt x="2741" y="619"/>
                    <a:pt x="2741" y="619"/>
                    <a:pt x="2741" y="619"/>
                  </a:cubicBezTo>
                  <a:cubicBezTo>
                    <a:pt x="2741" y="583"/>
                    <a:pt x="2741" y="583"/>
                    <a:pt x="2741" y="583"/>
                  </a:cubicBezTo>
                  <a:cubicBezTo>
                    <a:pt x="2726" y="583"/>
                    <a:pt x="2726" y="583"/>
                    <a:pt x="2726" y="583"/>
                  </a:cubicBezTo>
                  <a:cubicBezTo>
                    <a:pt x="2721" y="583"/>
                    <a:pt x="2719" y="582"/>
                    <a:pt x="2717" y="580"/>
                  </a:cubicBezTo>
                  <a:cubicBezTo>
                    <a:pt x="2716" y="578"/>
                    <a:pt x="2715" y="575"/>
                    <a:pt x="2715" y="571"/>
                  </a:cubicBezTo>
                  <a:cubicBezTo>
                    <a:pt x="2715" y="501"/>
                    <a:pt x="2715" y="501"/>
                    <a:pt x="2715" y="501"/>
                  </a:cubicBezTo>
                  <a:cubicBezTo>
                    <a:pt x="2741" y="501"/>
                    <a:pt x="2741" y="501"/>
                    <a:pt x="2741" y="501"/>
                  </a:cubicBezTo>
                  <a:cubicBezTo>
                    <a:pt x="2741" y="469"/>
                    <a:pt x="2741" y="469"/>
                    <a:pt x="2741" y="469"/>
                  </a:cubicBezTo>
                  <a:cubicBezTo>
                    <a:pt x="2715" y="469"/>
                    <a:pt x="2715" y="469"/>
                    <a:pt x="2715" y="469"/>
                  </a:cubicBezTo>
                  <a:lnTo>
                    <a:pt x="2715" y="424"/>
                  </a:lnTo>
                  <a:close/>
                  <a:moveTo>
                    <a:pt x="2737" y="473"/>
                  </a:moveTo>
                  <a:cubicBezTo>
                    <a:pt x="2737" y="497"/>
                    <a:pt x="2737" y="497"/>
                    <a:pt x="2737" y="497"/>
                  </a:cubicBezTo>
                  <a:cubicBezTo>
                    <a:pt x="2711" y="497"/>
                    <a:pt x="2711" y="497"/>
                    <a:pt x="2711" y="497"/>
                  </a:cubicBezTo>
                  <a:cubicBezTo>
                    <a:pt x="2711" y="571"/>
                    <a:pt x="2711" y="571"/>
                    <a:pt x="2711" y="571"/>
                  </a:cubicBezTo>
                  <a:cubicBezTo>
                    <a:pt x="2711" y="576"/>
                    <a:pt x="2712" y="580"/>
                    <a:pt x="2714" y="583"/>
                  </a:cubicBezTo>
                  <a:cubicBezTo>
                    <a:pt x="2717" y="586"/>
                    <a:pt x="2721" y="587"/>
                    <a:pt x="2726" y="587"/>
                  </a:cubicBezTo>
                  <a:cubicBezTo>
                    <a:pt x="2737" y="587"/>
                    <a:pt x="2737" y="587"/>
                    <a:pt x="2737" y="587"/>
                  </a:cubicBezTo>
                  <a:cubicBezTo>
                    <a:pt x="2737" y="615"/>
                    <a:pt x="2737" y="615"/>
                    <a:pt x="2737" y="615"/>
                  </a:cubicBezTo>
                  <a:cubicBezTo>
                    <a:pt x="2719" y="615"/>
                    <a:pt x="2719" y="615"/>
                    <a:pt x="2719" y="615"/>
                  </a:cubicBezTo>
                  <a:cubicBezTo>
                    <a:pt x="2689" y="615"/>
                    <a:pt x="2677" y="594"/>
                    <a:pt x="2677" y="574"/>
                  </a:cubicBezTo>
                  <a:cubicBezTo>
                    <a:pt x="2677" y="497"/>
                    <a:pt x="2677" y="497"/>
                    <a:pt x="2677" y="497"/>
                  </a:cubicBezTo>
                  <a:cubicBezTo>
                    <a:pt x="2661" y="497"/>
                    <a:pt x="2661" y="497"/>
                    <a:pt x="2661" y="497"/>
                  </a:cubicBezTo>
                  <a:cubicBezTo>
                    <a:pt x="2661" y="473"/>
                    <a:pt x="2661" y="473"/>
                    <a:pt x="2661" y="473"/>
                  </a:cubicBezTo>
                  <a:cubicBezTo>
                    <a:pt x="2677" y="473"/>
                    <a:pt x="2677" y="473"/>
                    <a:pt x="2677" y="473"/>
                  </a:cubicBezTo>
                  <a:cubicBezTo>
                    <a:pt x="2677" y="428"/>
                    <a:pt x="2677" y="428"/>
                    <a:pt x="2677" y="428"/>
                  </a:cubicBezTo>
                  <a:cubicBezTo>
                    <a:pt x="2711" y="428"/>
                    <a:pt x="2711" y="428"/>
                    <a:pt x="2711" y="428"/>
                  </a:cubicBezTo>
                  <a:cubicBezTo>
                    <a:pt x="2711" y="473"/>
                    <a:pt x="2711" y="473"/>
                    <a:pt x="2711" y="473"/>
                  </a:cubicBezTo>
                  <a:lnTo>
                    <a:pt x="2737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2000" y="596588"/>
            <a:ext cx="7772400" cy="1662256"/>
          </a:xfrm>
        </p:spPr>
        <p:txBody>
          <a:bodyPr anchor="t" anchorCtr="0"/>
          <a:lstStyle>
            <a:lvl1pPr algn="l">
              <a:defRPr sz="53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2000" y="2448000"/>
            <a:ext cx="6400800" cy="64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Plaats, datum jaar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 userDrawn="1"/>
        </p:nvGrpSpPr>
        <p:grpSpPr bwMode="ltGray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9144000" cy="6858000"/>
            </a:xfrm>
            <a:prstGeom prst="rect">
              <a:avLst/>
            </a:prstGeom>
            <a:solidFill>
              <a:srgbClr val="5C2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ltGray">
            <a:xfrm>
              <a:off x="1021117" y="4962525"/>
              <a:ext cx="7111294" cy="1385888"/>
            </a:xfrm>
            <a:custGeom>
              <a:avLst/>
              <a:gdLst>
                <a:gd name="T0" fmla="*/ 813 w 3185"/>
                <a:gd name="T1" fmla="*/ 103 h 621"/>
                <a:gd name="T2" fmla="*/ 832 w 3185"/>
                <a:gd name="T3" fmla="*/ 209 h 621"/>
                <a:gd name="T4" fmla="*/ 980 w 3185"/>
                <a:gd name="T5" fmla="*/ 211 h 621"/>
                <a:gd name="T6" fmla="*/ 1110 w 3185"/>
                <a:gd name="T7" fmla="*/ 199 h 621"/>
                <a:gd name="T8" fmla="*/ 1183 w 3185"/>
                <a:gd name="T9" fmla="*/ 134 h 621"/>
                <a:gd name="T10" fmla="*/ 1583 w 3185"/>
                <a:gd name="T11" fmla="*/ 5 h 621"/>
                <a:gd name="T12" fmla="*/ 1889 w 3185"/>
                <a:gd name="T13" fmla="*/ 137 h 621"/>
                <a:gd name="T14" fmla="*/ 2549 w 3185"/>
                <a:gd name="T15" fmla="*/ 348 h 621"/>
                <a:gd name="T16" fmla="*/ 2568 w 3185"/>
                <a:gd name="T17" fmla="*/ 316 h 621"/>
                <a:gd name="T18" fmla="*/ 2669 w 3185"/>
                <a:gd name="T19" fmla="*/ 230 h 621"/>
                <a:gd name="T20" fmla="*/ 2722 w 3185"/>
                <a:gd name="T21" fmla="*/ 157 h 621"/>
                <a:gd name="T22" fmla="*/ 2846 w 3185"/>
                <a:gd name="T23" fmla="*/ 316 h 621"/>
                <a:gd name="T24" fmla="*/ 2993 w 3185"/>
                <a:gd name="T25" fmla="*/ 309 h 621"/>
                <a:gd name="T26" fmla="*/ 3121 w 3185"/>
                <a:gd name="T27" fmla="*/ 226 h 621"/>
                <a:gd name="T28" fmla="*/ 93 w 3185"/>
                <a:gd name="T29" fmla="*/ 434 h 621"/>
                <a:gd name="T30" fmla="*/ 269 w 3185"/>
                <a:gd name="T31" fmla="*/ 332 h 621"/>
                <a:gd name="T32" fmla="*/ 314 w 3185"/>
                <a:gd name="T33" fmla="*/ 277 h 621"/>
                <a:gd name="T34" fmla="*/ 450 w 3185"/>
                <a:gd name="T35" fmla="*/ 447 h 621"/>
                <a:gd name="T36" fmla="*/ 630 w 3185"/>
                <a:gd name="T37" fmla="*/ 478 h 621"/>
                <a:gd name="T38" fmla="*/ 796 w 3185"/>
                <a:gd name="T39" fmla="*/ 332 h 621"/>
                <a:gd name="T40" fmla="*/ 884 w 3185"/>
                <a:gd name="T41" fmla="*/ 367 h 621"/>
                <a:gd name="T42" fmla="*/ 1182 w 3185"/>
                <a:gd name="T43" fmla="*/ 450 h 621"/>
                <a:gd name="T44" fmla="*/ 1274 w 3185"/>
                <a:gd name="T45" fmla="*/ 76 h 621"/>
                <a:gd name="T46" fmla="*/ 920 w 3185"/>
                <a:gd name="T47" fmla="*/ 512 h 621"/>
                <a:gd name="T48" fmla="*/ 1228 w 3185"/>
                <a:gd name="T49" fmla="*/ 619 h 621"/>
                <a:gd name="T50" fmla="*/ 1121 w 3185"/>
                <a:gd name="T51" fmla="*/ 405 h 621"/>
                <a:gd name="T52" fmla="*/ 920 w 3185"/>
                <a:gd name="T53" fmla="*/ 506 h 621"/>
                <a:gd name="T54" fmla="*/ 1224 w 3185"/>
                <a:gd name="T55" fmla="*/ 503 h 621"/>
                <a:gd name="T56" fmla="*/ 1204 w 3185"/>
                <a:gd name="T57" fmla="*/ 467 h 621"/>
                <a:gd name="T58" fmla="*/ 1292 w 3185"/>
                <a:gd name="T59" fmla="*/ 146 h 621"/>
                <a:gd name="T60" fmla="*/ 1370 w 3185"/>
                <a:gd name="T61" fmla="*/ 332 h 621"/>
                <a:gd name="T62" fmla="*/ 1856 w 3185"/>
                <a:gd name="T63" fmla="*/ 249 h 621"/>
                <a:gd name="T64" fmla="*/ 1521 w 3185"/>
                <a:gd name="T65" fmla="*/ 211 h 621"/>
                <a:gd name="T66" fmla="*/ 1592 w 3185"/>
                <a:gd name="T67" fmla="*/ 418 h 621"/>
                <a:gd name="T68" fmla="*/ 1693 w 3185"/>
                <a:gd name="T69" fmla="*/ 367 h 621"/>
                <a:gd name="T70" fmla="*/ 1867 w 3185"/>
                <a:gd name="T71" fmla="*/ 619 h 621"/>
                <a:gd name="T72" fmla="*/ 1514 w 3185"/>
                <a:gd name="T73" fmla="*/ 311 h 621"/>
                <a:gd name="T74" fmla="*/ 1823 w 3185"/>
                <a:gd name="T75" fmla="*/ 478 h 621"/>
                <a:gd name="T76" fmla="*/ 1772 w 3185"/>
                <a:gd name="T77" fmla="*/ 164 h 621"/>
                <a:gd name="T78" fmla="*/ 1852 w 3185"/>
                <a:gd name="T79" fmla="*/ 249 h 621"/>
                <a:gd name="T80" fmla="*/ 1584 w 3185"/>
                <a:gd name="T81" fmla="*/ 61 h 621"/>
                <a:gd name="T82" fmla="*/ 1659 w 3185"/>
                <a:gd name="T83" fmla="*/ 327 h 621"/>
                <a:gd name="T84" fmla="*/ 1684 w 3185"/>
                <a:gd name="T85" fmla="*/ 479 h 621"/>
                <a:gd name="T86" fmla="*/ 1761 w 3185"/>
                <a:gd name="T87" fmla="*/ 365 h 621"/>
                <a:gd name="T88" fmla="*/ 2036 w 3185"/>
                <a:gd name="T89" fmla="*/ 374 h 621"/>
                <a:gd name="T90" fmla="*/ 2231 w 3185"/>
                <a:gd name="T91" fmla="*/ 193 h 621"/>
                <a:gd name="T92" fmla="*/ 2228 w 3185"/>
                <a:gd name="T93" fmla="*/ 326 h 621"/>
                <a:gd name="T94" fmla="*/ 2286 w 3185"/>
                <a:gd name="T95" fmla="*/ 464 h 621"/>
                <a:gd name="T96" fmla="*/ 2284 w 3185"/>
                <a:gd name="T97" fmla="*/ 557 h 621"/>
                <a:gd name="T98" fmla="*/ 970 w 3185"/>
                <a:gd name="T99" fmla="*/ 579 h 621"/>
                <a:gd name="T100" fmla="*/ 2064 w 3185"/>
                <a:gd name="T101" fmla="*/ 337 h 621"/>
                <a:gd name="T102" fmla="*/ 1914 w 3185"/>
                <a:gd name="T103" fmla="*/ 348 h 621"/>
                <a:gd name="T104" fmla="*/ 2172 w 3185"/>
                <a:gd name="T105" fmla="*/ 464 h 621"/>
                <a:gd name="T106" fmla="*/ 1914 w 3185"/>
                <a:gd name="T107" fmla="*/ 306 h 621"/>
                <a:gd name="T108" fmla="*/ 1966 w 3185"/>
                <a:gd name="T109" fmla="*/ 468 h 621"/>
                <a:gd name="T110" fmla="*/ 2072 w 3185"/>
                <a:gd name="T111" fmla="*/ 400 h 621"/>
                <a:gd name="T112" fmla="*/ 2468 w 3185"/>
                <a:gd name="T113" fmla="*/ 210 h 621"/>
                <a:gd name="T114" fmla="*/ 2436 w 3185"/>
                <a:gd name="T115" fmla="*/ 300 h 621"/>
                <a:gd name="T116" fmla="*/ 2408 w 3185"/>
                <a:gd name="T117" fmla="*/ 330 h 621"/>
                <a:gd name="T118" fmla="*/ 2406 w 3185"/>
                <a:gd name="T119" fmla="*/ 503 h 621"/>
                <a:gd name="T120" fmla="*/ 2564 w 3185"/>
                <a:gd name="T121" fmla="*/ 557 h 621"/>
                <a:gd name="T122" fmla="*/ 2572 w 3185"/>
                <a:gd name="T123" fmla="*/ 525 h 621"/>
                <a:gd name="T124" fmla="*/ 2737 w 3185"/>
                <a:gd name="T125" fmla="*/ 61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85" h="621">
                  <a:moveTo>
                    <a:pt x="740" y="211"/>
                  </a:moveTo>
                  <a:cubicBezTo>
                    <a:pt x="764" y="211"/>
                    <a:pt x="764" y="211"/>
                    <a:pt x="764" y="211"/>
                  </a:cubicBezTo>
                  <a:cubicBezTo>
                    <a:pt x="764" y="175"/>
                    <a:pt x="764" y="175"/>
                    <a:pt x="764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3" y="175"/>
                    <a:pt x="740" y="174"/>
                    <a:pt x="739" y="173"/>
                  </a:cubicBezTo>
                  <a:cubicBezTo>
                    <a:pt x="737" y="171"/>
                    <a:pt x="736" y="168"/>
                    <a:pt x="736" y="164"/>
                  </a:cubicBezTo>
                  <a:cubicBezTo>
                    <a:pt x="736" y="2"/>
                    <a:pt x="736" y="2"/>
                    <a:pt x="736" y="2"/>
                  </a:cubicBezTo>
                  <a:cubicBezTo>
                    <a:pt x="694" y="2"/>
                    <a:pt x="694" y="2"/>
                    <a:pt x="694" y="2"/>
                  </a:cubicBezTo>
                  <a:cubicBezTo>
                    <a:pt x="694" y="166"/>
                    <a:pt x="694" y="166"/>
                    <a:pt x="694" y="166"/>
                  </a:cubicBezTo>
                  <a:cubicBezTo>
                    <a:pt x="694" y="177"/>
                    <a:pt x="698" y="189"/>
                    <a:pt x="705" y="197"/>
                  </a:cubicBezTo>
                  <a:cubicBezTo>
                    <a:pt x="713" y="206"/>
                    <a:pt x="724" y="211"/>
                    <a:pt x="740" y="211"/>
                  </a:cubicBezTo>
                  <a:moveTo>
                    <a:pt x="699" y="6"/>
                  </a:moveTo>
                  <a:cubicBezTo>
                    <a:pt x="732" y="6"/>
                    <a:pt x="732" y="6"/>
                    <a:pt x="732" y="6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32" y="169"/>
                    <a:pt x="733" y="173"/>
                    <a:pt x="736" y="175"/>
                  </a:cubicBezTo>
                  <a:cubicBezTo>
                    <a:pt x="738" y="178"/>
                    <a:pt x="742" y="180"/>
                    <a:pt x="747" y="180"/>
                  </a:cubicBezTo>
                  <a:cubicBezTo>
                    <a:pt x="760" y="180"/>
                    <a:pt x="760" y="180"/>
                    <a:pt x="760" y="180"/>
                  </a:cubicBezTo>
                  <a:cubicBezTo>
                    <a:pt x="760" y="207"/>
                    <a:pt x="760" y="207"/>
                    <a:pt x="760" y="207"/>
                  </a:cubicBezTo>
                  <a:cubicBezTo>
                    <a:pt x="740" y="207"/>
                    <a:pt x="740" y="207"/>
                    <a:pt x="740" y="207"/>
                  </a:cubicBezTo>
                  <a:cubicBezTo>
                    <a:pt x="711" y="207"/>
                    <a:pt x="699" y="187"/>
                    <a:pt x="699" y="166"/>
                  </a:cubicBezTo>
                  <a:lnTo>
                    <a:pt x="699" y="6"/>
                  </a:lnTo>
                  <a:close/>
                  <a:moveTo>
                    <a:pt x="867" y="211"/>
                  </a:moveTo>
                  <a:cubicBezTo>
                    <a:pt x="908" y="211"/>
                    <a:pt x="908" y="211"/>
                    <a:pt x="908" y="211"/>
                  </a:cubicBezTo>
                  <a:cubicBezTo>
                    <a:pt x="908" y="110"/>
                    <a:pt x="908" y="110"/>
                    <a:pt x="908" y="110"/>
                  </a:cubicBezTo>
                  <a:cubicBezTo>
                    <a:pt x="908" y="92"/>
                    <a:pt x="902" y="78"/>
                    <a:pt x="891" y="69"/>
                  </a:cubicBezTo>
                  <a:cubicBezTo>
                    <a:pt x="879" y="60"/>
                    <a:pt x="863" y="55"/>
                    <a:pt x="841" y="55"/>
                  </a:cubicBezTo>
                  <a:cubicBezTo>
                    <a:pt x="816" y="55"/>
                    <a:pt x="801" y="60"/>
                    <a:pt x="786" y="76"/>
                  </a:cubicBezTo>
                  <a:cubicBezTo>
                    <a:pt x="784" y="78"/>
                    <a:pt x="784" y="78"/>
                    <a:pt x="784" y="78"/>
                  </a:cubicBezTo>
                  <a:cubicBezTo>
                    <a:pt x="811" y="104"/>
                    <a:pt x="811" y="104"/>
                    <a:pt x="811" y="104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20" y="94"/>
                    <a:pt x="826" y="91"/>
                    <a:pt x="840" y="91"/>
                  </a:cubicBezTo>
                  <a:cubicBezTo>
                    <a:pt x="850" y="91"/>
                    <a:pt x="856" y="93"/>
                    <a:pt x="860" y="96"/>
                  </a:cubicBezTo>
                  <a:cubicBezTo>
                    <a:pt x="864" y="99"/>
                    <a:pt x="866" y="105"/>
                    <a:pt x="866" y="113"/>
                  </a:cubicBezTo>
                  <a:cubicBezTo>
                    <a:pt x="866" y="118"/>
                    <a:pt x="866" y="118"/>
                    <a:pt x="866" y="118"/>
                  </a:cubicBezTo>
                  <a:cubicBezTo>
                    <a:pt x="833" y="118"/>
                    <a:pt x="833" y="118"/>
                    <a:pt x="833" y="118"/>
                  </a:cubicBezTo>
                  <a:cubicBezTo>
                    <a:pt x="815" y="118"/>
                    <a:pt x="801" y="123"/>
                    <a:pt x="792" y="131"/>
                  </a:cubicBezTo>
                  <a:cubicBezTo>
                    <a:pt x="783" y="140"/>
                    <a:pt x="779" y="151"/>
                    <a:pt x="779" y="164"/>
                  </a:cubicBezTo>
                  <a:cubicBezTo>
                    <a:pt x="779" y="177"/>
                    <a:pt x="784" y="190"/>
                    <a:pt x="792" y="199"/>
                  </a:cubicBezTo>
                  <a:cubicBezTo>
                    <a:pt x="801" y="208"/>
                    <a:pt x="815" y="213"/>
                    <a:pt x="832" y="213"/>
                  </a:cubicBezTo>
                  <a:cubicBezTo>
                    <a:pt x="832" y="213"/>
                    <a:pt x="832" y="213"/>
                    <a:pt x="832" y="213"/>
                  </a:cubicBezTo>
                  <a:cubicBezTo>
                    <a:pt x="848" y="213"/>
                    <a:pt x="858" y="209"/>
                    <a:pt x="867" y="201"/>
                  </a:cubicBezTo>
                  <a:lnTo>
                    <a:pt x="867" y="211"/>
                  </a:lnTo>
                  <a:close/>
                  <a:moveTo>
                    <a:pt x="832" y="209"/>
                  </a:moveTo>
                  <a:cubicBezTo>
                    <a:pt x="815" y="209"/>
                    <a:pt x="803" y="204"/>
                    <a:pt x="795" y="196"/>
                  </a:cubicBezTo>
                  <a:cubicBezTo>
                    <a:pt x="787" y="188"/>
                    <a:pt x="783" y="176"/>
                    <a:pt x="783" y="164"/>
                  </a:cubicBezTo>
                  <a:cubicBezTo>
                    <a:pt x="783" y="141"/>
                    <a:pt x="798" y="122"/>
                    <a:pt x="833" y="122"/>
                  </a:cubicBezTo>
                  <a:cubicBezTo>
                    <a:pt x="870" y="122"/>
                    <a:pt x="870" y="122"/>
                    <a:pt x="870" y="122"/>
                  </a:cubicBezTo>
                  <a:cubicBezTo>
                    <a:pt x="870" y="113"/>
                    <a:pt x="870" y="113"/>
                    <a:pt x="870" y="113"/>
                  </a:cubicBezTo>
                  <a:cubicBezTo>
                    <a:pt x="870" y="104"/>
                    <a:pt x="868" y="97"/>
                    <a:pt x="863" y="93"/>
                  </a:cubicBezTo>
                  <a:cubicBezTo>
                    <a:pt x="858" y="89"/>
                    <a:pt x="850" y="87"/>
                    <a:pt x="840" y="87"/>
                  </a:cubicBezTo>
                  <a:cubicBezTo>
                    <a:pt x="826" y="87"/>
                    <a:pt x="818" y="90"/>
                    <a:pt x="811" y="98"/>
                  </a:cubicBezTo>
                  <a:cubicBezTo>
                    <a:pt x="790" y="78"/>
                    <a:pt x="790" y="78"/>
                    <a:pt x="790" y="78"/>
                  </a:cubicBezTo>
                  <a:cubicBezTo>
                    <a:pt x="804" y="63"/>
                    <a:pt x="817" y="59"/>
                    <a:pt x="841" y="59"/>
                  </a:cubicBezTo>
                  <a:cubicBezTo>
                    <a:pt x="862" y="59"/>
                    <a:pt x="878" y="64"/>
                    <a:pt x="888" y="72"/>
                  </a:cubicBezTo>
                  <a:cubicBezTo>
                    <a:pt x="898" y="80"/>
                    <a:pt x="903" y="93"/>
                    <a:pt x="904" y="110"/>
                  </a:cubicBezTo>
                  <a:cubicBezTo>
                    <a:pt x="904" y="207"/>
                    <a:pt x="904" y="207"/>
                    <a:pt x="904" y="207"/>
                  </a:cubicBezTo>
                  <a:cubicBezTo>
                    <a:pt x="871" y="207"/>
                    <a:pt x="871" y="207"/>
                    <a:pt x="871" y="207"/>
                  </a:cubicBezTo>
                  <a:cubicBezTo>
                    <a:pt x="871" y="191"/>
                    <a:pt x="871" y="191"/>
                    <a:pt x="871" y="191"/>
                  </a:cubicBezTo>
                  <a:cubicBezTo>
                    <a:pt x="867" y="195"/>
                    <a:pt x="867" y="195"/>
                    <a:pt x="867" y="195"/>
                  </a:cubicBezTo>
                  <a:cubicBezTo>
                    <a:pt x="858" y="205"/>
                    <a:pt x="849" y="209"/>
                    <a:pt x="832" y="209"/>
                  </a:cubicBezTo>
                  <a:moveTo>
                    <a:pt x="870" y="144"/>
                  </a:moveTo>
                  <a:cubicBezTo>
                    <a:pt x="838" y="144"/>
                    <a:pt x="838" y="144"/>
                    <a:pt x="838" y="144"/>
                  </a:cubicBezTo>
                  <a:cubicBezTo>
                    <a:pt x="831" y="144"/>
                    <a:pt x="825" y="145"/>
                    <a:pt x="821" y="149"/>
                  </a:cubicBezTo>
                  <a:cubicBezTo>
                    <a:pt x="817" y="152"/>
                    <a:pt x="815" y="157"/>
                    <a:pt x="815" y="163"/>
                  </a:cubicBezTo>
                  <a:cubicBezTo>
                    <a:pt x="815" y="168"/>
                    <a:pt x="817" y="173"/>
                    <a:pt x="821" y="177"/>
                  </a:cubicBezTo>
                  <a:cubicBezTo>
                    <a:pt x="825" y="180"/>
                    <a:pt x="831" y="182"/>
                    <a:pt x="839" y="182"/>
                  </a:cubicBezTo>
                  <a:cubicBezTo>
                    <a:pt x="839" y="182"/>
                    <a:pt x="839" y="182"/>
                    <a:pt x="839" y="182"/>
                  </a:cubicBezTo>
                  <a:cubicBezTo>
                    <a:pt x="850" y="182"/>
                    <a:pt x="857" y="181"/>
                    <a:pt x="864" y="174"/>
                  </a:cubicBezTo>
                  <a:cubicBezTo>
                    <a:pt x="869" y="170"/>
                    <a:pt x="870" y="163"/>
                    <a:pt x="870" y="154"/>
                  </a:cubicBezTo>
                  <a:lnTo>
                    <a:pt x="870" y="144"/>
                  </a:lnTo>
                  <a:close/>
                  <a:moveTo>
                    <a:pt x="866" y="154"/>
                  </a:moveTo>
                  <a:cubicBezTo>
                    <a:pt x="866" y="163"/>
                    <a:pt x="865" y="168"/>
                    <a:pt x="861" y="171"/>
                  </a:cubicBezTo>
                  <a:cubicBezTo>
                    <a:pt x="855" y="177"/>
                    <a:pt x="849" y="178"/>
                    <a:pt x="839" y="178"/>
                  </a:cubicBezTo>
                  <a:cubicBezTo>
                    <a:pt x="825" y="178"/>
                    <a:pt x="819" y="172"/>
                    <a:pt x="819" y="163"/>
                  </a:cubicBezTo>
                  <a:cubicBezTo>
                    <a:pt x="819" y="153"/>
                    <a:pt x="825" y="148"/>
                    <a:pt x="838" y="148"/>
                  </a:cubicBezTo>
                  <a:cubicBezTo>
                    <a:pt x="866" y="148"/>
                    <a:pt x="866" y="148"/>
                    <a:pt x="866" y="148"/>
                  </a:cubicBezTo>
                  <a:lnTo>
                    <a:pt x="866" y="154"/>
                  </a:lnTo>
                  <a:close/>
                  <a:moveTo>
                    <a:pt x="980" y="118"/>
                  </a:moveTo>
                  <a:cubicBezTo>
                    <a:pt x="980" y="99"/>
                    <a:pt x="992" y="93"/>
                    <a:pt x="1003" y="93"/>
                  </a:cubicBezTo>
                  <a:cubicBezTo>
                    <a:pt x="1014" y="93"/>
                    <a:pt x="1025" y="99"/>
                    <a:pt x="1026" y="118"/>
                  </a:cubicBezTo>
                  <a:cubicBezTo>
                    <a:pt x="1026" y="211"/>
                    <a:pt x="1026" y="211"/>
                    <a:pt x="1026" y="211"/>
                  </a:cubicBezTo>
                  <a:cubicBezTo>
                    <a:pt x="1067" y="211"/>
                    <a:pt x="1067" y="211"/>
                    <a:pt x="1067" y="211"/>
                  </a:cubicBezTo>
                  <a:cubicBezTo>
                    <a:pt x="1067" y="113"/>
                    <a:pt x="1067" y="113"/>
                    <a:pt x="1067" y="113"/>
                  </a:cubicBezTo>
                  <a:cubicBezTo>
                    <a:pt x="1067" y="96"/>
                    <a:pt x="1064" y="81"/>
                    <a:pt x="1051" y="69"/>
                  </a:cubicBezTo>
                  <a:cubicBezTo>
                    <a:pt x="1043" y="60"/>
                    <a:pt x="1030" y="55"/>
                    <a:pt x="1014" y="55"/>
                  </a:cubicBezTo>
                  <a:cubicBezTo>
                    <a:pt x="1002" y="55"/>
                    <a:pt x="989" y="59"/>
                    <a:pt x="979" y="68"/>
                  </a:cubicBezTo>
                  <a:cubicBezTo>
                    <a:pt x="979" y="57"/>
                    <a:pt x="979" y="57"/>
                    <a:pt x="979" y="57"/>
                  </a:cubicBezTo>
                  <a:cubicBezTo>
                    <a:pt x="938" y="57"/>
                    <a:pt x="938" y="57"/>
                    <a:pt x="938" y="57"/>
                  </a:cubicBezTo>
                  <a:cubicBezTo>
                    <a:pt x="938" y="211"/>
                    <a:pt x="938" y="211"/>
                    <a:pt x="938" y="211"/>
                  </a:cubicBezTo>
                  <a:cubicBezTo>
                    <a:pt x="980" y="211"/>
                    <a:pt x="980" y="211"/>
                    <a:pt x="980" y="211"/>
                  </a:cubicBezTo>
                  <a:lnTo>
                    <a:pt x="980" y="118"/>
                  </a:lnTo>
                  <a:close/>
                  <a:moveTo>
                    <a:pt x="976" y="207"/>
                  </a:moveTo>
                  <a:cubicBezTo>
                    <a:pt x="942" y="207"/>
                    <a:pt x="942" y="207"/>
                    <a:pt x="942" y="207"/>
                  </a:cubicBezTo>
                  <a:cubicBezTo>
                    <a:pt x="942" y="61"/>
                    <a:pt x="942" y="61"/>
                    <a:pt x="942" y="61"/>
                  </a:cubicBezTo>
                  <a:cubicBezTo>
                    <a:pt x="975" y="61"/>
                    <a:pt x="975" y="61"/>
                    <a:pt x="975" y="61"/>
                  </a:cubicBezTo>
                  <a:cubicBezTo>
                    <a:pt x="975" y="78"/>
                    <a:pt x="975" y="78"/>
                    <a:pt x="975" y="78"/>
                  </a:cubicBezTo>
                  <a:cubicBezTo>
                    <a:pt x="978" y="74"/>
                    <a:pt x="978" y="74"/>
                    <a:pt x="978" y="74"/>
                  </a:cubicBezTo>
                  <a:cubicBezTo>
                    <a:pt x="988" y="64"/>
                    <a:pt x="1001" y="59"/>
                    <a:pt x="1014" y="59"/>
                  </a:cubicBezTo>
                  <a:cubicBezTo>
                    <a:pt x="1029" y="59"/>
                    <a:pt x="1041" y="64"/>
                    <a:pt x="1048" y="72"/>
                  </a:cubicBezTo>
                  <a:cubicBezTo>
                    <a:pt x="1060" y="83"/>
                    <a:pt x="1063" y="97"/>
                    <a:pt x="1063" y="113"/>
                  </a:cubicBezTo>
                  <a:cubicBezTo>
                    <a:pt x="1063" y="207"/>
                    <a:pt x="1063" y="207"/>
                    <a:pt x="1063" y="207"/>
                  </a:cubicBezTo>
                  <a:cubicBezTo>
                    <a:pt x="1030" y="207"/>
                    <a:pt x="1030" y="207"/>
                    <a:pt x="1030" y="207"/>
                  </a:cubicBezTo>
                  <a:cubicBezTo>
                    <a:pt x="1030" y="118"/>
                    <a:pt x="1030" y="118"/>
                    <a:pt x="1030" y="118"/>
                  </a:cubicBezTo>
                  <a:cubicBezTo>
                    <a:pt x="1030" y="108"/>
                    <a:pt x="1026" y="100"/>
                    <a:pt x="1021" y="95"/>
                  </a:cubicBezTo>
                  <a:cubicBezTo>
                    <a:pt x="1016" y="91"/>
                    <a:pt x="1009" y="89"/>
                    <a:pt x="1003" y="89"/>
                  </a:cubicBezTo>
                  <a:cubicBezTo>
                    <a:pt x="997" y="89"/>
                    <a:pt x="990" y="91"/>
                    <a:pt x="984" y="95"/>
                  </a:cubicBezTo>
                  <a:cubicBezTo>
                    <a:pt x="979" y="100"/>
                    <a:pt x="976" y="108"/>
                    <a:pt x="976" y="118"/>
                  </a:cubicBezTo>
                  <a:lnTo>
                    <a:pt x="976" y="207"/>
                  </a:lnTo>
                  <a:close/>
                  <a:moveTo>
                    <a:pt x="1149" y="213"/>
                  </a:moveTo>
                  <a:cubicBezTo>
                    <a:pt x="1149" y="213"/>
                    <a:pt x="1149" y="213"/>
                    <a:pt x="1149" y="213"/>
                  </a:cubicBezTo>
                  <a:cubicBezTo>
                    <a:pt x="1163" y="213"/>
                    <a:pt x="1174" y="209"/>
                    <a:pt x="1184" y="200"/>
                  </a:cubicBezTo>
                  <a:cubicBezTo>
                    <a:pt x="1184" y="211"/>
                    <a:pt x="1184" y="211"/>
                    <a:pt x="1184" y="211"/>
                  </a:cubicBezTo>
                  <a:cubicBezTo>
                    <a:pt x="1225" y="211"/>
                    <a:pt x="1225" y="211"/>
                    <a:pt x="1225" y="211"/>
                  </a:cubicBezTo>
                  <a:cubicBezTo>
                    <a:pt x="1225" y="2"/>
                    <a:pt x="1225" y="2"/>
                    <a:pt x="1225" y="2"/>
                  </a:cubicBezTo>
                  <a:cubicBezTo>
                    <a:pt x="1183" y="2"/>
                    <a:pt x="1183" y="2"/>
                    <a:pt x="1183" y="2"/>
                  </a:cubicBezTo>
                  <a:cubicBezTo>
                    <a:pt x="1183" y="67"/>
                    <a:pt x="1183" y="67"/>
                    <a:pt x="1183" y="67"/>
                  </a:cubicBezTo>
                  <a:cubicBezTo>
                    <a:pt x="1174" y="58"/>
                    <a:pt x="1162" y="55"/>
                    <a:pt x="1148" y="55"/>
                  </a:cubicBezTo>
                  <a:cubicBezTo>
                    <a:pt x="1133" y="55"/>
                    <a:pt x="1119" y="60"/>
                    <a:pt x="1110" y="69"/>
                  </a:cubicBezTo>
                  <a:cubicBezTo>
                    <a:pt x="1094" y="85"/>
                    <a:pt x="1094" y="111"/>
                    <a:pt x="1094" y="134"/>
                  </a:cubicBezTo>
                  <a:cubicBezTo>
                    <a:pt x="1094" y="156"/>
                    <a:pt x="1094" y="183"/>
                    <a:pt x="1110" y="199"/>
                  </a:cubicBezTo>
                  <a:cubicBezTo>
                    <a:pt x="1119" y="208"/>
                    <a:pt x="1133" y="213"/>
                    <a:pt x="1149" y="213"/>
                  </a:cubicBezTo>
                  <a:moveTo>
                    <a:pt x="1113" y="72"/>
                  </a:moveTo>
                  <a:cubicBezTo>
                    <a:pt x="1121" y="64"/>
                    <a:pt x="1134" y="59"/>
                    <a:pt x="1148" y="59"/>
                  </a:cubicBezTo>
                  <a:cubicBezTo>
                    <a:pt x="1148" y="59"/>
                    <a:pt x="1148" y="59"/>
                    <a:pt x="1148" y="59"/>
                  </a:cubicBezTo>
                  <a:cubicBezTo>
                    <a:pt x="1163" y="59"/>
                    <a:pt x="1174" y="63"/>
                    <a:pt x="1184" y="73"/>
                  </a:cubicBezTo>
                  <a:cubicBezTo>
                    <a:pt x="1187" y="77"/>
                    <a:pt x="1187" y="77"/>
                    <a:pt x="1187" y="77"/>
                  </a:cubicBezTo>
                  <a:cubicBezTo>
                    <a:pt x="1187" y="6"/>
                    <a:pt x="1187" y="6"/>
                    <a:pt x="1187" y="6"/>
                  </a:cubicBezTo>
                  <a:cubicBezTo>
                    <a:pt x="1221" y="6"/>
                    <a:pt x="1221" y="6"/>
                    <a:pt x="1221" y="6"/>
                  </a:cubicBezTo>
                  <a:cubicBezTo>
                    <a:pt x="1221" y="207"/>
                    <a:pt x="1221" y="207"/>
                    <a:pt x="1221" y="207"/>
                  </a:cubicBezTo>
                  <a:cubicBezTo>
                    <a:pt x="1188" y="207"/>
                    <a:pt x="1188" y="207"/>
                    <a:pt x="1188" y="207"/>
                  </a:cubicBezTo>
                  <a:cubicBezTo>
                    <a:pt x="1188" y="190"/>
                    <a:pt x="1188" y="190"/>
                    <a:pt x="1188" y="190"/>
                  </a:cubicBezTo>
                  <a:cubicBezTo>
                    <a:pt x="1184" y="194"/>
                    <a:pt x="1184" y="194"/>
                    <a:pt x="1184" y="194"/>
                  </a:cubicBezTo>
                  <a:cubicBezTo>
                    <a:pt x="1174" y="205"/>
                    <a:pt x="1164" y="209"/>
                    <a:pt x="1149" y="209"/>
                  </a:cubicBezTo>
                  <a:cubicBezTo>
                    <a:pt x="1134" y="209"/>
                    <a:pt x="1121" y="204"/>
                    <a:pt x="1113" y="196"/>
                  </a:cubicBezTo>
                  <a:cubicBezTo>
                    <a:pt x="1099" y="182"/>
                    <a:pt x="1098" y="156"/>
                    <a:pt x="1098" y="134"/>
                  </a:cubicBezTo>
                  <a:cubicBezTo>
                    <a:pt x="1098" y="111"/>
                    <a:pt x="1099" y="86"/>
                    <a:pt x="1113" y="72"/>
                  </a:cubicBezTo>
                  <a:moveTo>
                    <a:pt x="1159" y="179"/>
                  </a:moveTo>
                  <a:cubicBezTo>
                    <a:pt x="1160" y="179"/>
                    <a:pt x="1160" y="179"/>
                    <a:pt x="1160" y="179"/>
                  </a:cubicBezTo>
                  <a:cubicBezTo>
                    <a:pt x="1171" y="179"/>
                    <a:pt x="1179" y="174"/>
                    <a:pt x="1183" y="166"/>
                  </a:cubicBezTo>
                  <a:cubicBezTo>
                    <a:pt x="1186" y="157"/>
                    <a:pt x="1187" y="146"/>
                    <a:pt x="1187" y="134"/>
                  </a:cubicBezTo>
                  <a:cubicBezTo>
                    <a:pt x="1187" y="122"/>
                    <a:pt x="1186" y="111"/>
                    <a:pt x="1183" y="102"/>
                  </a:cubicBezTo>
                  <a:cubicBezTo>
                    <a:pt x="1179" y="94"/>
                    <a:pt x="1171" y="89"/>
                    <a:pt x="1159" y="89"/>
                  </a:cubicBezTo>
                  <a:cubicBezTo>
                    <a:pt x="1148" y="89"/>
                    <a:pt x="1140" y="94"/>
                    <a:pt x="1136" y="102"/>
                  </a:cubicBezTo>
                  <a:cubicBezTo>
                    <a:pt x="1133" y="111"/>
                    <a:pt x="1132" y="122"/>
                    <a:pt x="1132" y="134"/>
                  </a:cubicBezTo>
                  <a:cubicBezTo>
                    <a:pt x="1132" y="146"/>
                    <a:pt x="1133" y="157"/>
                    <a:pt x="1136" y="166"/>
                  </a:cubicBezTo>
                  <a:cubicBezTo>
                    <a:pt x="1140" y="174"/>
                    <a:pt x="1148" y="179"/>
                    <a:pt x="1159" y="179"/>
                  </a:cubicBezTo>
                  <a:moveTo>
                    <a:pt x="1140" y="104"/>
                  </a:moveTo>
                  <a:cubicBezTo>
                    <a:pt x="1143" y="97"/>
                    <a:pt x="1149" y="93"/>
                    <a:pt x="1159" y="93"/>
                  </a:cubicBezTo>
                  <a:cubicBezTo>
                    <a:pt x="1170" y="93"/>
                    <a:pt x="1175" y="97"/>
                    <a:pt x="1179" y="104"/>
                  </a:cubicBezTo>
                  <a:cubicBezTo>
                    <a:pt x="1182" y="111"/>
                    <a:pt x="1183" y="122"/>
                    <a:pt x="1183" y="134"/>
                  </a:cubicBezTo>
                  <a:cubicBezTo>
                    <a:pt x="1183" y="146"/>
                    <a:pt x="1182" y="157"/>
                    <a:pt x="1179" y="164"/>
                  </a:cubicBezTo>
                  <a:cubicBezTo>
                    <a:pt x="1175" y="171"/>
                    <a:pt x="1170" y="175"/>
                    <a:pt x="1159" y="175"/>
                  </a:cubicBezTo>
                  <a:cubicBezTo>
                    <a:pt x="1149" y="175"/>
                    <a:pt x="1143" y="171"/>
                    <a:pt x="1140" y="164"/>
                  </a:cubicBezTo>
                  <a:cubicBezTo>
                    <a:pt x="1137" y="157"/>
                    <a:pt x="1136" y="146"/>
                    <a:pt x="1136" y="134"/>
                  </a:cubicBezTo>
                  <a:cubicBezTo>
                    <a:pt x="1136" y="122"/>
                    <a:pt x="1137" y="111"/>
                    <a:pt x="1140" y="104"/>
                  </a:cubicBezTo>
                  <a:moveTo>
                    <a:pt x="1353" y="120"/>
                  </a:moveTo>
                  <a:cubicBezTo>
                    <a:pt x="1353" y="113"/>
                    <a:pt x="1352" y="109"/>
                    <a:pt x="1350" y="103"/>
                  </a:cubicBezTo>
                  <a:cubicBezTo>
                    <a:pt x="1348" y="104"/>
                    <a:pt x="1348" y="104"/>
                    <a:pt x="1348" y="104"/>
                  </a:cubicBezTo>
                  <a:cubicBezTo>
                    <a:pt x="1350" y="103"/>
                    <a:pt x="1350" y="103"/>
                    <a:pt x="1350" y="103"/>
                  </a:cubicBezTo>
                  <a:cubicBezTo>
                    <a:pt x="1346" y="93"/>
                    <a:pt x="1336" y="86"/>
                    <a:pt x="1323" y="86"/>
                  </a:cubicBezTo>
                  <a:cubicBezTo>
                    <a:pt x="1309" y="86"/>
                    <a:pt x="1300" y="93"/>
                    <a:pt x="1296" y="103"/>
                  </a:cubicBezTo>
                  <a:cubicBezTo>
                    <a:pt x="1293" y="109"/>
                    <a:pt x="1292" y="113"/>
                    <a:pt x="1292" y="120"/>
                  </a:cubicBezTo>
                  <a:cubicBezTo>
                    <a:pt x="1292" y="122"/>
                    <a:pt x="1292" y="122"/>
                    <a:pt x="1292" y="122"/>
                  </a:cubicBezTo>
                  <a:cubicBezTo>
                    <a:pt x="1354" y="122"/>
                    <a:pt x="1354" y="122"/>
                    <a:pt x="1354" y="122"/>
                  </a:cubicBezTo>
                  <a:lnTo>
                    <a:pt x="1353" y="120"/>
                  </a:lnTo>
                  <a:close/>
                  <a:moveTo>
                    <a:pt x="1296" y="118"/>
                  </a:moveTo>
                  <a:cubicBezTo>
                    <a:pt x="1297" y="113"/>
                    <a:pt x="1298" y="109"/>
                    <a:pt x="1300" y="105"/>
                  </a:cubicBezTo>
                  <a:cubicBezTo>
                    <a:pt x="1303" y="96"/>
                    <a:pt x="1311" y="90"/>
                    <a:pt x="1323" y="90"/>
                  </a:cubicBezTo>
                  <a:cubicBezTo>
                    <a:pt x="1335" y="90"/>
                    <a:pt x="1342" y="96"/>
                    <a:pt x="1346" y="105"/>
                  </a:cubicBezTo>
                  <a:cubicBezTo>
                    <a:pt x="1346" y="105"/>
                    <a:pt x="1346" y="105"/>
                    <a:pt x="1346" y="105"/>
                  </a:cubicBezTo>
                  <a:cubicBezTo>
                    <a:pt x="1348" y="109"/>
                    <a:pt x="1349" y="113"/>
                    <a:pt x="1349" y="118"/>
                  </a:cubicBezTo>
                  <a:lnTo>
                    <a:pt x="1296" y="118"/>
                  </a:lnTo>
                  <a:close/>
                  <a:moveTo>
                    <a:pt x="1622" y="0"/>
                  </a:moveTo>
                  <a:cubicBezTo>
                    <a:pt x="1579" y="0"/>
                    <a:pt x="1579" y="0"/>
                    <a:pt x="1579" y="0"/>
                  </a:cubicBezTo>
                  <a:cubicBezTo>
                    <a:pt x="1579" y="35"/>
                    <a:pt x="1579" y="35"/>
                    <a:pt x="1579" y="35"/>
                  </a:cubicBezTo>
                  <a:cubicBezTo>
                    <a:pt x="1622" y="35"/>
                    <a:pt x="1622" y="35"/>
                    <a:pt x="1622" y="35"/>
                  </a:cubicBezTo>
                  <a:lnTo>
                    <a:pt x="1622" y="0"/>
                  </a:lnTo>
                  <a:close/>
                  <a:moveTo>
                    <a:pt x="1618" y="31"/>
                  </a:moveTo>
                  <a:cubicBezTo>
                    <a:pt x="1583" y="31"/>
                    <a:pt x="1583" y="31"/>
                    <a:pt x="1583" y="31"/>
                  </a:cubicBezTo>
                  <a:cubicBezTo>
                    <a:pt x="1583" y="5"/>
                    <a:pt x="1583" y="5"/>
                    <a:pt x="1583" y="5"/>
                  </a:cubicBezTo>
                  <a:cubicBezTo>
                    <a:pt x="1618" y="5"/>
                    <a:pt x="1618" y="5"/>
                    <a:pt x="1618" y="5"/>
                  </a:cubicBezTo>
                  <a:lnTo>
                    <a:pt x="1618" y="31"/>
                  </a:lnTo>
                  <a:close/>
                  <a:moveTo>
                    <a:pt x="1701" y="0"/>
                  </a:moveTo>
                  <a:cubicBezTo>
                    <a:pt x="1659" y="0"/>
                    <a:pt x="1659" y="0"/>
                    <a:pt x="1659" y="0"/>
                  </a:cubicBezTo>
                  <a:cubicBezTo>
                    <a:pt x="1659" y="35"/>
                    <a:pt x="1659" y="35"/>
                    <a:pt x="1659" y="35"/>
                  </a:cubicBezTo>
                  <a:cubicBezTo>
                    <a:pt x="1701" y="35"/>
                    <a:pt x="1701" y="35"/>
                    <a:pt x="1701" y="35"/>
                  </a:cubicBezTo>
                  <a:lnTo>
                    <a:pt x="1701" y="0"/>
                  </a:lnTo>
                  <a:close/>
                  <a:moveTo>
                    <a:pt x="1697" y="31"/>
                  </a:moveTo>
                  <a:cubicBezTo>
                    <a:pt x="1663" y="31"/>
                    <a:pt x="1663" y="31"/>
                    <a:pt x="1663" y="31"/>
                  </a:cubicBezTo>
                  <a:cubicBezTo>
                    <a:pt x="1663" y="5"/>
                    <a:pt x="1663" y="5"/>
                    <a:pt x="1663" y="5"/>
                  </a:cubicBezTo>
                  <a:cubicBezTo>
                    <a:pt x="1697" y="5"/>
                    <a:pt x="1697" y="5"/>
                    <a:pt x="1697" y="5"/>
                  </a:cubicBezTo>
                  <a:lnTo>
                    <a:pt x="1697" y="31"/>
                  </a:lnTo>
                  <a:close/>
                  <a:moveTo>
                    <a:pt x="1499" y="239"/>
                  </a:moveTo>
                  <a:cubicBezTo>
                    <a:pt x="1497" y="240"/>
                    <a:pt x="1497" y="240"/>
                    <a:pt x="1497" y="240"/>
                  </a:cubicBezTo>
                  <a:cubicBezTo>
                    <a:pt x="1499" y="239"/>
                    <a:pt x="1499" y="239"/>
                    <a:pt x="1499" y="239"/>
                  </a:cubicBezTo>
                  <a:cubicBezTo>
                    <a:pt x="1495" y="230"/>
                    <a:pt x="1485" y="222"/>
                    <a:pt x="1472" y="223"/>
                  </a:cubicBezTo>
                  <a:cubicBezTo>
                    <a:pt x="1459" y="222"/>
                    <a:pt x="1449" y="230"/>
                    <a:pt x="1445" y="239"/>
                  </a:cubicBezTo>
                  <a:cubicBezTo>
                    <a:pt x="1443" y="245"/>
                    <a:pt x="1442" y="250"/>
                    <a:pt x="1441" y="256"/>
                  </a:cubicBezTo>
                  <a:cubicBezTo>
                    <a:pt x="1441" y="258"/>
                    <a:pt x="1441" y="258"/>
                    <a:pt x="1441" y="258"/>
                  </a:cubicBezTo>
                  <a:cubicBezTo>
                    <a:pt x="1503" y="258"/>
                    <a:pt x="1503" y="258"/>
                    <a:pt x="1503" y="258"/>
                  </a:cubicBezTo>
                  <a:cubicBezTo>
                    <a:pt x="1503" y="256"/>
                    <a:pt x="1503" y="256"/>
                    <a:pt x="1503" y="256"/>
                  </a:cubicBezTo>
                  <a:cubicBezTo>
                    <a:pt x="1502" y="250"/>
                    <a:pt x="1501" y="245"/>
                    <a:pt x="1499" y="239"/>
                  </a:cubicBezTo>
                  <a:moveTo>
                    <a:pt x="1446" y="254"/>
                  </a:moveTo>
                  <a:cubicBezTo>
                    <a:pt x="1446" y="249"/>
                    <a:pt x="1447" y="246"/>
                    <a:pt x="1449" y="241"/>
                  </a:cubicBezTo>
                  <a:cubicBezTo>
                    <a:pt x="1453" y="233"/>
                    <a:pt x="1460" y="227"/>
                    <a:pt x="1472" y="227"/>
                  </a:cubicBezTo>
                  <a:cubicBezTo>
                    <a:pt x="1484" y="227"/>
                    <a:pt x="1491" y="233"/>
                    <a:pt x="1495" y="241"/>
                  </a:cubicBezTo>
                  <a:cubicBezTo>
                    <a:pt x="1497" y="246"/>
                    <a:pt x="1498" y="249"/>
                    <a:pt x="1498" y="254"/>
                  </a:cubicBezTo>
                  <a:lnTo>
                    <a:pt x="1446" y="254"/>
                  </a:lnTo>
                  <a:close/>
                  <a:moveTo>
                    <a:pt x="1931" y="137"/>
                  </a:moveTo>
                  <a:cubicBezTo>
                    <a:pt x="1889" y="137"/>
                    <a:pt x="1889" y="137"/>
                    <a:pt x="1889" y="137"/>
                  </a:cubicBezTo>
                  <a:cubicBezTo>
                    <a:pt x="1889" y="171"/>
                    <a:pt x="1889" y="171"/>
                    <a:pt x="1889" y="171"/>
                  </a:cubicBezTo>
                  <a:cubicBezTo>
                    <a:pt x="1931" y="171"/>
                    <a:pt x="1931" y="171"/>
                    <a:pt x="1931" y="171"/>
                  </a:cubicBezTo>
                  <a:lnTo>
                    <a:pt x="1931" y="137"/>
                  </a:lnTo>
                  <a:close/>
                  <a:moveTo>
                    <a:pt x="1927" y="167"/>
                  </a:moveTo>
                  <a:cubicBezTo>
                    <a:pt x="1893" y="167"/>
                    <a:pt x="1893" y="167"/>
                    <a:pt x="1893" y="167"/>
                  </a:cubicBezTo>
                  <a:cubicBezTo>
                    <a:pt x="1893" y="141"/>
                    <a:pt x="1893" y="141"/>
                    <a:pt x="1893" y="141"/>
                  </a:cubicBezTo>
                  <a:cubicBezTo>
                    <a:pt x="1927" y="141"/>
                    <a:pt x="1927" y="141"/>
                    <a:pt x="1927" y="141"/>
                  </a:cubicBezTo>
                  <a:lnTo>
                    <a:pt x="1927" y="167"/>
                  </a:lnTo>
                  <a:close/>
                  <a:moveTo>
                    <a:pt x="2153" y="137"/>
                  </a:moveTo>
                  <a:cubicBezTo>
                    <a:pt x="2110" y="137"/>
                    <a:pt x="2110" y="137"/>
                    <a:pt x="2110" y="137"/>
                  </a:cubicBezTo>
                  <a:cubicBezTo>
                    <a:pt x="2110" y="171"/>
                    <a:pt x="2110" y="171"/>
                    <a:pt x="2110" y="171"/>
                  </a:cubicBezTo>
                  <a:cubicBezTo>
                    <a:pt x="2153" y="171"/>
                    <a:pt x="2153" y="171"/>
                    <a:pt x="2153" y="171"/>
                  </a:cubicBezTo>
                  <a:lnTo>
                    <a:pt x="2153" y="137"/>
                  </a:lnTo>
                  <a:close/>
                  <a:moveTo>
                    <a:pt x="2149" y="167"/>
                  </a:moveTo>
                  <a:cubicBezTo>
                    <a:pt x="2114" y="167"/>
                    <a:pt x="2114" y="167"/>
                    <a:pt x="2114" y="167"/>
                  </a:cubicBezTo>
                  <a:cubicBezTo>
                    <a:pt x="2114" y="141"/>
                    <a:pt x="2114" y="141"/>
                    <a:pt x="2114" y="141"/>
                  </a:cubicBezTo>
                  <a:cubicBezTo>
                    <a:pt x="2149" y="141"/>
                    <a:pt x="2149" y="141"/>
                    <a:pt x="2149" y="141"/>
                  </a:cubicBezTo>
                  <a:lnTo>
                    <a:pt x="2149" y="167"/>
                  </a:lnTo>
                  <a:close/>
                  <a:moveTo>
                    <a:pt x="2152" y="193"/>
                  </a:moveTo>
                  <a:cubicBezTo>
                    <a:pt x="2111" y="193"/>
                    <a:pt x="2111" y="193"/>
                    <a:pt x="2111" y="193"/>
                  </a:cubicBezTo>
                  <a:cubicBezTo>
                    <a:pt x="2111" y="348"/>
                    <a:pt x="2111" y="348"/>
                    <a:pt x="2111" y="348"/>
                  </a:cubicBezTo>
                  <a:cubicBezTo>
                    <a:pt x="2152" y="348"/>
                    <a:pt x="2152" y="348"/>
                    <a:pt x="2152" y="348"/>
                  </a:cubicBezTo>
                  <a:lnTo>
                    <a:pt x="2152" y="193"/>
                  </a:lnTo>
                  <a:close/>
                  <a:moveTo>
                    <a:pt x="2115" y="197"/>
                  </a:moveTo>
                  <a:cubicBezTo>
                    <a:pt x="2148" y="197"/>
                    <a:pt x="2148" y="197"/>
                    <a:pt x="2148" y="197"/>
                  </a:cubicBezTo>
                  <a:cubicBezTo>
                    <a:pt x="2148" y="344"/>
                    <a:pt x="2148" y="344"/>
                    <a:pt x="2148" y="344"/>
                  </a:cubicBezTo>
                  <a:cubicBezTo>
                    <a:pt x="2115" y="344"/>
                    <a:pt x="2115" y="344"/>
                    <a:pt x="2115" y="344"/>
                  </a:cubicBezTo>
                  <a:lnTo>
                    <a:pt x="2115" y="197"/>
                  </a:lnTo>
                  <a:close/>
                  <a:moveTo>
                    <a:pt x="2515" y="333"/>
                  </a:moveTo>
                  <a:cubicBezTo>
                    <a:pt x="2522" y="342"/>
                    <a:pt x="2533" y="348"/>
                    <a:pt x="2549" y="348"/>
                  </a:cubicBezTo>
                  <a:cubicBezTo>
                    <a:pt x="2572" y="348"/>
                    <a:pt x="2572" y="348"/>
                    <a:pt x="2572" y="348"/>
                  </a:cubicBezTo>
                  <a:cubicBezTo>
                    <a:pt x="2572" y="312"/>
                    <a:pt x="2572" y="312"/>
                    <a:pt x="2572" y="312"/>
                  </a:cubicBezTo>
                  <a:cubicBezTo>
                    <a:pt x="2556" y="312"/>
                    <a:pt x="2556" y="312"/>
                    <a:pt x="2556" y="312"/>
                  </a:cubicBezTo>
                  <a:cubicBezTo>
                    <a:pt x="2552" y="312"/>
                    <a:pt x="2550" y="311"/>
                    <a:pt x="2548" y="309"/>
                  </a:cubicBezTo>
                  <a:cubicBezTo>
                    <a:pt x="2546" y="307"/>
                    <a:pt x="2545" y="304"/>
                    <a:pt x="2545" y="300"/>
                  </a:cubicBezTo>
                  <a:cubicBezTo>
                    <a:pt x="2545" y="230"/>
                    <a:pt x="2545" y="230"/>
                    <a:pt x="2545" y="230"/>
                  </a:cubicBezTo>
                  <a:cubicBezTo>
                    <a:pt x="2572" y="230"/>
                    <a:pt x="2572" y="230"/>
                    <a:pt x="2572" y="230"/>
                  </a:cubicBezTo>
                  <a:cubicBezTo>
                    <a:pt x="2572" y="197"/>
                    <a:pt x="2572" y="197"/>
                    <a:pt x="2572" y="197"/>
                  </a:cubicBezTo>
                  <a:cubicBezTo>
                    <a:pt x="2545" y="197"/>
                    <a:pt x="2545" y="197"/>
                    <a:pt x="2545" y="197"/>
                  </a:cubicBezTo>
                  <a:cubicBezTo>
                    <a:pt x="2545" y="153"/>
                    <a:pt x="2545" y="153"/>
                    <a:pt x="2545" y="153"/>
                  </a:cubicBezTo>
                  <a:cubicBezTo>
                    <a:pt x="2504" y="153"/>
                    <a:pt x="2504" y="153"/>
                    <a:pt x="2504" y="153"/>
                  </a:cubicBezTo>
                  <a:cubicBezTo>
                    <a:pt x="2504" y="197"/>
                    <a:pt x="2504" y="197"/>
                    <a:pt x="2504" y="197"/>
                  </a:cubicBezTo>
                  <a:cubicBezTo>
                    <a:pt x="2488" y="197"/>
                    <a:pt x="2488" y="197"/>
                    <a:pt x="2488" y="197"/>
                  </a:cubicBezTo>
                  <a:cubicBezTo>
                    <a:pt x="2488" y="230"/>
                    <a:pt x="2488" y="230"/>
                    <a:pt x="2488" y="230"/>
                  </a:cubicBezTo>
                  <a:cubicBezTo>
                    <a:pt x="2504" y="230"/>
                    <a:pt x="2504" y="230"/>
                    <a:pt x="2504" y="230"/>
                  </a:cubicBezTo>
                  <a:cubicBezTo>
                    <a:pt x="2504" y="303"/>
                    <a:pt x="2504" y="303"/>
                    <a:pt x="2504" y="303"/>
                  </a:cubicBezTo>
                  <a:cubicBezTo>
                    <a:pt x="2504" y="314"/>
                    <a:pt x="2507" y="325"/>
                    <a:pt x="2515" y="333"/>
                  </a:cubicBezTo>
                  <a:moveTo>
                    <a:pt x="2492" y="226"/>
                  </a:moveTo>
                  <a:cubicBezTo>
                    <a:pt x="2492" y="202"/>
                    <a:pt x="2492" y="202"/>
                    <a:pt x="2492" y="202"/>
                  </a:cubicBezTo>
                  <a:cubicBezTo>
                    <a:pt x="2508" y="202"/>
                    <a:pt x="2508" y="202"/>
                    <a:pt x="2508" y="202"/>
                  </a:cubicBezTo>
                  <a:cubicBezTo>
                    <a:pt x="2508" y="157"/>
                    <a:pt x="2508" y="157"/>
                    <a:pt x="2508" y="157"/>
                  </a:cubicBezTo>
                  <a:cubicBezTo>
                    <a:pt x="2541" y="157"/>
                    <a:pt x="2541" y="157"/>
                    <a:pt x="2541" y="157"/>
                  </a:cubicBezTo>
                  <a:cubicBezTo>
                    <a:pt x="2541" y="202"/>
                    <a:pt x="2541" y="202"/>
                    <a:pt x="2541" y="202"/>
                  </a:cubicBezTo>
                  <a:cubicBezTo>
                    <a:pt x="2568" y="202"/>
                    <a:pt x="2568" y="202"/>
                    <a:pt x="2568" y="202"/>
                  </a:cubicBezTo>
                  <a:cubicBezTo>
                    <a:pt x="2568" y="226"/>
                    <a:pt x="2568" y="226"/>
                    <a:pt x="2568" y="226"/>
                  </a:cubicBezTo>
                  <a:cubicBezTo>
                    <a:pt x="2541" y="226"/>
                    <a:pt x="2541" y="226"/>
                    <a:pt x="2541" y="226"/>
                  </a:cubicBezTo>
                  <a:cubicBezTo>
                    <a:pt x="2541" y="300"/>
                    <a:pt x="2541" y="300"/>
                    <a:pt x="2541" y="300"/>
                  </a:cubicBezTo>
                  <a:cubicBezTo>
                    <a:pt x="2541" y="305"/>
                    <a:pt x="2542" y="309"/>
                    <a:pt x="2545" y="312"/>
                  </a:cubicBezTo>
                  <a:cubicBezTo>
                    <a:pt x="2548" y="314"/>
                    <a:pt x="2551" y="316"/>
                    <a:pt x="2556" y="316"/>
                  </a:cubicBezTo>
                  <a:cubicBezTo>
                    <a:pt x="2568" y="316"/>
                    <a:pt x="2568" y="316"/>
                    <a:pt x="2568" y="316"/>
                  </a:cubicBezTo>
                  <a:cubicBezTo>
                    <a:pt x="2568" y="344"/>
                    <a:pt x="2568" y="344"/>
                    <a:pt x="2568" y="344"/>
                  </a:cubicBezTo>
                  <a:cubicBezTo>
                    <a:pt x="2549" y="344"/>
                    <a:pt x="2549" y="344"/>
                    <a:pt x="2549" y="344"/>
                  </a:cubicBezTo>
                  <a:cubicBezTo>
                    <a:pt x="2520" y="343"/>
                    <a:pt x="2508" y="323"/>
                    <a:pt x="2508" y="303"/>
                  </a:cubicBezTo>
                  <a:cubicBezTo>
                    <a:pt x="2508" y="226"/>
                    <a:pt x="2508" y="226"/>
                    <a:pt x="2508" y="226"/>
                  </a:cubicBezTo>
                  <a:lnTo>
                    <a:pt x="2492" y="226"/>
                  </a:lnTo>
                  <a:close/>
                  <a:moveTo>
                    <a:pt x="2602" y="348"/>
                  </a:moveTo>
                  <a:cubicBezTo>
                    <a:pt x="2643" y="348"/>
                    <a:pt x="2643" y="348"/>
                    <a:pt x="2643" y="348"/>
                  </a:cubicBezTo>
                  <a:cubicBezTo>
                    <a:pt x="2643" y="193"/>
                    <a:pt x="2643" y="193"/>
                    <a:pt x="2643" y="193"/>
                  </a:cubicBezTo>
                  <a:cubicBezTo>
                    <a:pt x="2602" y="193"/>
                    <a:pt x="2602" y="193"/>
                    <a:pt x="2602" y="193"/>
                  </a:cubicBezTo>
                  <a:lnTo>
                    <a:pt x="2602" y="348"/>
                  </a:lnTo>
                  <a:close/>
                  <a:moveTo>
                    <a:pt x="2606" y="197"/>
                  </a:moveTo>
                  <a:cubicBezTo>
                    <a:pt x="2639" y="197"/>
                    <a:pt x="2639" y="197"/>
                    <a:pt x="2639" y="197"/>
                  </a:cubicBezTo>
                  <a:cubicBezTo>
                    <a:pt x="2639" y="344"/>
                    <a:pt x="2639" y="344"/>
                    <a:pt x="2639" y="344"/>
                  </a:cubicBezTo>
                  <a:cubicBezTo>
                    <a:pt x="2606" y="344"/>
                    <a:pt x="2606" y="344"/>
                    <a:pt x="2606" y="344"/>
                  </a:cubicBezTo>
                  <a:lnTo>
                    <a:pt x="2606" y="197"/>
                  </a:lnTo>
                  <a:close/>
                  <a:moveTo>
                    <a:pt x="2601" y="171"/>
                  </a:moveTo>
                  <a:cubicBezTo>
                    <a:pt x="2644" y="171"/>
                    <a:pt x="2644" y="171"/>
                    <a:pt x="2644" y="171"/>
                  </a:cubicBezTo>
                  <a:cubicBezTo>
                    <a:pt x="2644" y="137"/>
                    <a:pt x="2644" y="137"/>
                    <a:pt x="2644" y="137"/>
                  </a:cubicBezTo>
                  <a:cubicBezTo>
                    <a:pt x="2601" y="137"/>
                    <a:pt x="2601" y="137"/>
                    <a:pt x="2601" y="137"/>
                  </a:cubicBezTo>
                  <a:lnTo>
                    <a:pt x="2601" y="171"/>
                  </a:lnTo>
                  <a:close/>
                  <a:moveTo>
                    <a:pt x="2605" y="141"/>
                  </a:moveTo>
                  <a:cubicBezTo>
                    <a:pt x="2640" y="141"/>
                    <a:pt x="2640" y="141"/>
                    <a:pt x="2640" y="141"/>
                  </a:cubicBezTo>
                  <a:cubicBezTo>
                    <a:pt x="2640" y="167"/>
                    <a:pt x="2640" y="167"/>
                    <a:pt x="2640" y="167"/>
                  </a:cubicBezTo>
                  <a:cubicBezTo>
                    <a:pt x="2605" y="167"/>
                    <a:pt x="2605" y="167"/>
                    <a:pt x="2605" y="167"/>
                  </a:cubicBezTo>
                  <a:lnTo>
                    <a:pt x="2605" y="141"/>
                  </a:lnTo>
                  <a:close/>
                  <a:moveTo>
                    <a:pt x="2726" y="153"/>
                  </a:moveTo>
                  <a:cubicBezTo>
                    <a:pt x="2685" y="153"/>
                    <a:pt x="2685" y="153"/>
                    <a:pt x="2685" y="153"/>
                  </a:cubicBezTo>
                  <a:cubicBezTo>
                    <a:pt x="2685" y="197"/>
                    <a:pt x="2685" y="197"/>
                    <a:pt x="2685" y="197"/>
                  </a:cubicBezTo>
                  <a:cubicBezTo>
                    <a:pt x="2669" y="197"/>
                    <a:pt x="2669" y="197"/>
                    <a:pt x="2669" y="197"/>
                  </a:cubicBezTo>
                  <a:cubicBezTo>
                    <a:pt x="2669" y="230"/>
                    <a:pt x="2669" y="230"/>
                    <a:pt x="2669" y="230"/>
                  </a:cubicBezTo>
                  <a:cubicBezTo>
                    <a:pt x="2685" y="230"/>
                    <a:pt x="2685" y="230"/>
                    <a:pt x="2685" y="230"/>
                  </a:cubicBezTo>
                  <a:cubicBezTo>
                    <a:pt x="2685" y="303"/>
                    <a:pt x="2685" y="303"/>
                    <a:pt x="2685" y="303"/>
                  </a:cubicBezTo>
                  <a:cubicBezTo>
                    <a:pt x="2685" y="314"/>
                    <a:pt x="2688" y="325"/>
                    <a:pt x="2696" y="333"/>
                  </a:cubicBezTo>
                  <a:cubicBezTo>
                    <a:pt x="2703" y="342"/>
                    <a:pt x="2715" y="348"/>
                    <a:pt x="2730" y="348"/>
                  </a:cubicBezTo>
                  <a:cubicBezTo>
                    <a:pt x="2753" y="348"/>
                    <a:pt x="2753" y="348"/>
                    <a:pt x="2753" y="348"/>
                  </a:cubicBezTo>
                  <a:cubicBezTo>
                    <a:pt x="2753" y="312"/>
                    <a:pt x="2753" y="312"/>
                    <a:pt x="2753" y="312"/>
                  </a:cubicBezTo>
                  <a:cubicBezTo>
                    <a:pt x="2737" y="312"/>
                    <a:pt x="2737" y="312"/>
                    <a:pt x="2737" y="312"/>
                  </a:cubicBezTo>
                  <a:cubicBezTo>
                    <a:pt x="2733" y="312"/>
                    <a:pt x="2731" y="311"/>
                    <a:pt x="2729" y="309"/>
                  </a:cubicBezTo>
                  <a:cubicBezTo>
                    <a:pt x="2727" y="307"/>
                    <a:pt x="2726" y="304"/>
                    <a:pt x="2726" y="300"/>
                  </a:cubicBezTo>
                  <a:cubicBezTo>
                    <a:pt x="2726" y="230"/>
                    <a:pt x="2726" y="230"/>
                    <a:pt x="2726" y="230"/>
                  </a:cubicBezTo>
                  <a:cubicBezTo>
                    <a:pt x="2753" y="230"/>
                    <a:pt x="2753" y="230"/>
                    <a:pt x="2753" y="230"/>
                  </a:cubicBezTo>
                  <a:cubicBezTo>
                    <a:pt x="2753" y="197"/>
                    <a:pt x="2753" y="197"/>
                    <a:pt x="2753" y="197"/>
                  </a:cubicBezTo>
                  <a:cubicBezTo>
                    <a:pt x="2726" y="197"/>
                    <a:pt x="2726" y="197"/>
                    <a:pt x="2726" y="197"/>
                  </a:cubicBezTo>
                  <a:lnTo>
                    <a:pt x="2726" y="153"/>
                  </a:lnTo>
                  <a:close/>
                  <a:moveTo>
                    <a:pt x="2749" y="202"/>
                  </a:moveTo>
                  <a:cubicBezTo>
                    <a:pt x="2749" y="226"/>
                    <a:pt x="2749" y="226"/>
                    <a:pt x="2749" y="226"/>
                  </a:cubicBezTo>
                  <a:cubicBezTo>
                    <a:pt x="2722" y="226"/>
                    <a:pt x="2722" y="226"/>
                    <a:pt x="2722" y="226"/>
                  </a:cubicBezTo>
                  <a:cubicBezTo>
                    <a:pt x="2722" y="300"/>
                    <a:pt x="2722" y="300"/>
                    <a:pt x="2722" y="300"/>
                  </a:cubicBezTo>
                  <a:cubicBezTo>
                    <a:pt x="2722" y="305"/>
                    <a:pt x="2723" y="309"/>
                    <a:pt x="2726" y="312"/>
                  </a:cubicBezTo>
                  <a:cubicBezTo>
                    <a:pt x="2729" y="314"/>
                    <a:pt x="2732" y="316"/>
                    <a:pt x="2737" y="316"/>
                  </a:cubicBezTo>
                  <a:cubicBezTo>
                    <a:pt x="2749" y="316"/>
                    <a:pt x="2749" y="316"/>
                    <a:pt x="2749" y="316"/>
                  </a:cubicBezTo>
                  <a:cubicBezTo>
                    <a:pt x="2749" y="344"/>
                    <a:pt x="2749" y="344"/>
                    <a:pt x="2749" y="344"/>
                  </a:cubicBezTo>
                  <a:cubicBezTo>
                    <a:pt x="2730" y="344"/>
                    <a:pt x="2730" y="344"/>
                    <a:pt x="2730" y="344"/>
                  </a:cubicBezTo>
                  <a:cubicBezTo>
                    <a:pt x="2701" y="343"/>
                    <a:pt x="2689" y="323"/>
                    <a:pt x="2689" y="303"/>
                  </a:cubicBezTo>
                  <a:cubicBezTo>
                    <a:pt x="2689" y="226"/>
                    <a:pt x="2689" y="226"/>
                    <a:pt x="2689" y="226"/>
                  </a:cubicBezTo>
                  <a:cubicBezTo>
                    <a:pt x="2673" y="226"/>
                    <a:pt x="2673" y="226"/>
                    <a:pt x="2673" y="226"/>
                  </a:cubicBezTo>
                  <a:cubicBezTo>
                    <a:pt x="2673" y="202"/>
                    <a:pt x="2673" y="202"/>
                    <a:pt x="2673" y="202"/>
                  </a:cubicBezTo>
                  <a:cubicBezTo>
                    <a:pt x="2689" y="202"/>
                    <a:pt x="2689" y="202"/>
                    <a:pt x="2689" y="202"/>
                  </a:cubicBezTo>
                  <a:cubicBezTo>
                    <a:pt x="2689" y="157"/>
                    <a:pt x="2689" y="157"/>
                    <a:pt x="2689" y="157"/>
                  </a:cubicBezTo>
                  <a:cubicBezTo>
                    <a:pt x="2722" y="157"/>
                    <a:pt x="2722" y="157"/>
                    <a:pt x="2722" y="157"/>
                  </a:cubicBezTo>
                  <a:cubicBezTo>
                    <a:pt x="2722" y="202"/>
                    <a:pt x="2722" y="202"/>
                    <a:pt x="2722" y="202"/>
                  </a:cubicBezTo>
                  <a:lnTo>
                    <a:pt x="2749" y="202"/>
                  </a:lnTo>
                  <a:close/>
                  <a:moveTo>
                    <a:pt x="2869" y="286"/>
                  </a:moveTo>
                  <a:cubicBezTo>
                    <a:pt x="2869" y="306"/>
                    <a:pt x="2857" y="311"/>
                    <a:pt x="2846" y="311"/>
                  </a:cubicBezTo>
                  <a:cubicBezTo>
                    <a:pt x="2834" y="311"/>
                    <a:pt x="2823" y="306"/>
                    <a:pt x="2823" y="286"/>
                  </a:cubicBezTo>
                  <a:cubicBezTo>
                    <a:pt x="2823" y="193"/>
                    <a:pt x="2823" y="193"/>
                    <a:pt x="2823" y="193"/>
                  </a:cubicBezTo>
                  <a:cubicBezTo>
                    <a:pt x="2781" y="193"/>
                    <a:pt x="2781" y="193"/>
                    <a:pt x="2781" y="193"/>
                  </a:cubicBezTo>
                  <a:cubicBezTo>
                    <a:pt x="2781" y="291"/>
                    <a:pt x="2781" y="291"/>
                    <a:pt x="2781" y="291"/>
                  </a:cubicBezTo>
                  <a:cubicBezTo>
                    <a:pt x="2781" y="308"/>
                    <a:pt x="2784" y="323"/>
                    <a:pt x="2797" y="335"/>
                  </a:cubicBezTo>
                  <a:cubicBezTo>
                    <a:pt x="2806" y="344"/>
                    <a:pt x="2819" y="349"/>
                    <a:pt x="2834" y="349"/>
                  </a:cubicBezTo>
                  <a:cubicBezTo>
                    <a:pt x="2847" y="349"/>
                    <a:pt x="2860" y="345"/>
                    <a:pt x="2870" y="337"/>
                  </a:cubicBezTo>
                  <a:cubicBezTo>
                    <a:pt x="2870" y="348"/>
                    <a:pt x="2870" y="348"/>
                    <a:pt x="2870" y="348"/>
                  </a:cubicBezTo>
                  <a:cubicBezTo>
                    <a:pt x="2910" y="348"/>
                    <a:pt x="2910" y="348"/>
                    <a:pt x="2910" y="348"/>
                  </a:cubicBezTo>
                  <a:cubicBezTo>
                    <a:pt x="2910" y="193"/>
                    <a:pt x="2910" y="193"/>
                    <a:pt x="2910" y="193"/>
                  </a:cubicBezTo>
                  <a:cubicBezTo>
                    <a:pt x="2869" y="193"/>
                    <a:pt x="2869" y="193"/>
                    <a:pt x="2869" y="193"/>
                  </a:cubicBezTo>
                  <a:lnTo>
                    <a:pt x="2869" y="286"/>
                  </a:lnTo>
                  <a:close/>
                  <a:moveTo>
                    <a:pt x="2873" y="197"/>
                  </a:moveTo>
                  <a:cubicBezTo>
                    <a:pt x="2906" y="197"/>
                    <a:pt x="2906" y="197"/>
                    <a:pt x="2906" y="197"/>
                  </a:cubicBezTo>
                  <a:cubicBezTo>
                    <a:pt x="2906" y="344"/>
                    <a:pt x="2906" y="344"/>
                    <a:pt x="2906" y="344"/>
                  </a:cubicBezTo>
                  <a:cubicBezTo>
                    <a:pt x="2874" y="344"/>
                    <a:pt x="2874" y="344"/>
                    <a:pt x="2874" y="344"/>
                  </a:cubicBezTo>
                  <a:cubicBezTo>
                    <a:pt x="2874" y="327"/>
                    <a:pt x="2874" y="327"/>
                    <a:pt x="2874" y="327"/>
                  </a:cubicBezTo>
                  <a:cubicBezTo>
                    <a:pt x="2870" y="330"/>
                    <a:pt x="2870" y="330"/>
                    <a:pt x="2870" y="330"/>
                  </a:cubicBezTo>
                  <a:cubicBezTo>
                    <a:pt x="2861" y="340"/>
                    <a:pt x="2847" y="345"/>
                    <a:pt x="2834" y="345"/>
                  </a:cubicBezTo>
                  <a:cubicBezTo>
                    <a:pt x="2819" y="345"/>
                    <a:pt x="2808" y="341"/>
                    <a:pt x="2800" y="333"/>
                  </a:cubicBezTo>
                  <a:cubicBezTo>
                    <a:pt x="2788" y="321"/>
                    <a:pt x="2785" y="308"/>
                    <a:pt x="2785" y="291"/>
                  </a:cubicBezTo>
                  <a:cubicBezTo>
                    <a:pt x="2785" y="197"/>
                    <a:pt x="2785" y="197"/>
                    <a:pt x="2785" y="197"/>
                  </a:cubicBezTo>
                  <a:cubicBezTo>
                    <a:pt x="2819" y="197"/>
                    <a:pt x="2819" y="197"/>
                    <a:pt x="2819" y="197"/>
                  </a:cubicBezTo>
                  <a:cubicBezTo>
                    <a:pt x="2819" y="286"/>
                    <a:pt x="2819" y="286"/>
                    <a:pt x="2819" y="286"/>
                  </a:cubicBezTo>
                  <a:cubicBezTo>
                    <a:pt x="2819" y="297"/>
                    <a:pt x="2822" y="304"/>
                    <a:pt x="2827" y="309"/>
                  </a:cubicBezTo>
                  <a:cubicBezTo>
                    <a:pt x="2833" y="314"/>
                    <a:pt x="2839" y="316"/>
                    <a:pt x="2846" y="316"/>
                  </a:cubicBezTo>
                  <a:cubicBezTo>
                    <a:pt x="2852" y="316"/>
                    <a:pt x="2859" y="314"/>
                    <a:pt x="2864" y="309"/>
                  </a:cubicBezTo>
                  <a:cubicBezTo>
                    <a:pt x="2869" y="304"/>
                    <a:pt x="2873" y="297"/>
                    <a:pt x="2873" y="286"/>
                  </a:cubicBezTo>
                  <a:lnTo>
                    <a:pt x="2873" y="197"/>
                  </a:lnTo>
                  <a:close/>
                  <a:moveTo>
                    <a:pt x="3034" y="286"/>
                  </a:moveTo>
                  <a:cubicBezTo>
                    <a:pt x="3034" y="306"/>
                    <a:pt x="3022" y="311"/>
                    <a:pt x="3011" y="311"/>
                  </a:cubicBezTo>
                  <a:cubicBezTo>
                    <a:pt x="3000" y="311"/>
                    <a:pt x="2988" y="306"/>
                    <a:pt x="2988" y="286"/>
                  </a:cubicBezTo>
                  <a:cubicBezTo>
                    <a:pt x="2988" y="193"/>
                    <a:pt x="2988" y="193"/>
                    <a:pt x="2988" y="193"/>
                  </a:cubicBezTo>
                  <a:cubicBezTo>
                    <a:pt x="2947" y="193"/>
                    <a:pt x="2947" y="193"/>
                    <a:pt x="2947" y="193"/>
                  </a:cubicBezTo>
                  <a:cubicBezTo>
                    <a:pt x="2947" y="291"/>
                    <a:pt x="2947" y="291"/>
                    <a:pt x="2947" y="291"/>
                  </a:cubicBezTo>
                  <a:cubicBezTo>
                    <a:pt x="2947" y="308"/>
                    <a:pt x="2950" y="323"/>
                    <a:pt x="2963" y="335"/>
                  </a:cubicBezTo>
                  <a:cubicBezTo>
                    <a:pt x="2971" y="344"/>
                    <a:pt x="2984" y="349"/>
                    <a:pt x="2999" y="349"/>
                  </a:cubicBezTo>
                  <a:cubicBezTo>
                    <a:pt x="3012" y="349"/>
                    <a:pt x="3025" y="345"/>
                    <a:pt x="3035" y="337"/>
                  </a:cubicBezTo>
                  <a:cubicBezTo>
                    <a:pt x="3035" y="348"/>
                    <a:pt x="3035" y="348"/>
                    <a:pt x="3035" y="348"/>
                  </a:cubicBezTo>
                  <a:cubicBezTo>
                    <a:pt x="3076" y="348"/>
                    <a:pt x="3076" y="348"/>
                    <a:pt x="3076" y="348"/>
                  </a:cubicBezTo>
                  <a:cubicBezTo>
                    <a:pt x="3076" y="193"/>
                    <a:pt x="3076" y="193"/>
                    <a:pt x="3076" y="193"/>
                  </a:cubicBezTo>
                  <a:cubicBezTo>
                    <a:pt x="3034" y="193"/>
                    <a:pt x="3034" y="193"/>
                    <a:pt x="3034" y="193"/>
                  </a:cubicBezTo>
                  <a:lnTo>
                    <a:pt x="3034" y="286"/>
                  </a:lnTo>
                  <a:close/>
                  <a:moveTo>
                    <a:pt x="3038" y="197"/>
                  </a:moveTo>
                  <a:cubicBezTo>
                    <a:pt x="3072" y="197"/>
                    <a:pt x="3072" y="197"/>
                    <a:pt x="3072" y="197"/>
                  </a:cubicBezTo>
                  <a:cubicBezTo>
                    <a:pt x="3072" y="344"/>
                    <a:pt x="3072" y="344"/>
                    <a:pt x="3072" y="344"/>
                  </a:cubicBezTo>
                  <a:cubicBezTo>
                    <a:pt x="3039" y="344"/>
                    <a:pt x="3039" y="344"/>
                    <a:pt x="3039" y="344"/>
                  </a:cubicBezTo>
                  <a:cubicBezTo>
                    <a:pt x="3039" y="327"/>
                    <a:pt x="3039" y="327"/>
                    <a:pt x="3039" y="327"/>
                  </a:cubicBezTo>
                  <a:cubicBezTo>
                    <a:pt x="3036" y="330"/>
                    <a:pt x="3036" y="330"/>
                    <a:pt x="3036" y="330"/>
                  </a:cubicBezTo>
                  <a:cubicBezTo>
                    <a:pt x="3026" y="340"/>
                    <a:pt x="3013" y="345"/>
                    <a:pt x="2999" y="345"/>
                  </a:cubicBezTo>
                  <a:cubicBezTo>
                    <a:pt x="2985" y="345"/>
                    <a:pt x="2973" y="341"/>
                    <a:pt x="2965" y="333"/>
                  </a:cubicBezTo>
                  <a:cubicBezTo>
                    <a:pt x="2954" y="321"/>
                    <a:pt x="2951" y="308"/>
                    <a:pt x="2951" y="291"/>
                  </a:cubicBezTo>
                  <a:cubicBezTo>
                    <a:pt x="2951" y="197"/>
                    <a:pt x="2951" y="197"/>
                    <a:pt x="2951" y="197"/>
                  </a:cubicBezTo>
                  <a:cubicBezTo>
                    <a:pt x="2984" y="197"/>
                    <a:pt x="2984" y="197"/>
                    <a:pt x="2984" y="197"/>
                  </a:cubicBezTo>
                  <a:cubicBezTo>
                    <a:pt x="2984" y="286"/>
                    <a:pt x="2984" y="286"/>
                    <a:pt x="2984" y="286"/>
                  </a:cubicBezTo>
                  <a:cubicBezTo>
                    <a:pt x="2984" y="297"/>
                    <a:pt x="2988" y="304"/>
                    <a:pt x="2993" y="309"/>
                  </a:cubicBezTo>
                  <a:cubicBezTo>
                    <a:pt x="2998" y="314"/>
                    <a:pt x="3005" y="316"/>
                    <a:pt x="3011" y="316"/>
                  </a:cubicBezTo>
                  <a:cubicBezTo>
                    <a:pt x="3017" y="316"/>
                    <a:pt x="3024" y="314"/>
                    <a:pt x="3029" y="309"/>
                  </a:cubicBezTo>
                  <a:cubicBezTo>
                    <a:pt x="3035" y="304"/>
                    <a:pt x="3038" y="297"/>
                    <a:pt x="3038" y="286"/>
                  </a:cubicBezTo>
                  <a:lnTo>
                    <a:pt x="3038" y="197"/>
                  </a:lnTo>
                  <a:close/>
                  <a:moveTo>
                    <a:pt x="3185" y="230"/>
                  </a:moveTo>
                  <a:cubicBezTo>
                    <a:pt x="3185" y="197"/>
                    <a:pt x="3185" y="197"/>
                    <a:pt x="3185" y="197"/>
                  </a:cubicBezTo>
                  <a:cubicBezTo>
                    <a:pt x="3159" y="197"/>
                    <a:pt x="3159" y="197"/>
                    <a:pt x="3159" y="197"/>
                  </a:cubicBezTo>
                  <a:cubicBezTo>
                    <a:pt x="3159" y="153"/>
                    <a:pt x="3159" y="153"/>
                    <a:pt x="3159" y="153"/>
                  </a:cubicBezTo>
                  <a:cubicBezTo>
                    <a:pt x="3117" y="153"/>
                    <a:pt x="3117" y="153"/>
                    <a:pt x="3117" y="153"/>
                  </a:cubicBezTo>
                  <a:cubicBezTo>
                    <a:pt x="3117" y="197"/>
                    <a:pt x="3117" y="197"/>
                    <a:pt x="3117" y="197"/>
                  </a:cubicBezTo>
                  <a:cubicBezTo>
                    <a:pt x="3101" y="197"/>
                    <a:pt x="3101" y="197"/>
                    <a:pt x="3101" y="197"/>
                  </a:cubicBezTo>
                  <a:cubicBezTo>
                    <a:pt x="3101" y="230"/>
                    <a:pt x="3101" y="230"/>
                    <a:pt x="3101" y="230"/>
                  </a:cubicBezTo>
                  <a:cubicBezTo>
                    <a:pt x="3117" y="230"/>
                    <a:pt x="3117" y="230"/>
                    <a:pt x="3117" y="230"/>
                  </a:cubicBezTo>
                  <a:cubicBezTo>
                    <a:pt x="3117" y="303"/>
                    <a:pt x="3117" y="303"/>
                    <a:pt x="3117" y="303"/>
                  </a:cubicBezTo>
                  <a:cubicBezTo>
                    <a:pt x="3117" y="314"/>
                    <a:pt x="3121" y="325"/>
                    <a:pt x="3128" y="333"/>
                  </a:cubicBezTo>
                  <a:cubicBezTo>
                    <a:pt x="3136" y="342"/>
                    <a:pt x="3147" y="348"/>
                    <a:pt x="3163" y="348"/>
                  </a:cubicBezTo>
                  <a:cubicBezTo>
                    <a:pt x="3185" y="348"/>
                    <a:pt x="3185" y="348"/>
                    <a:pt x="3185" y="348"/>
                  </a:cubicBezTo>
                  <a:cubicBezTo>
                    <a:pt x="3185" y="312"/>
                    <a:pt x="3185" y="312"/>
                    <a:pt x="3185" y="312"/>
                  </a:cubicBezTo>
                  <a:cubicBezTo>
                    <a:pt x="3170" y="312"/>
                    <a:pt x="3170" y="312"/>
                    <a:pt x="3170" y="312"/>
                  </a:cubicBezTo>
                  <a:cubicBezTo>
                    <a:pt x="3166" y="312"/>
                    <a:pt x="3163" y="311"/>
                    <a:pt x="3162" y="309"/>
                  </a:cubicBezTo>
                  <a:cubicBezTo>
                    <a:pt x="3160" y="307"/>
                    <a:pt x="3159" y="304"/>
                    <a:pt x="3159" y="300"/>
                  </a:cubicBezTo>
                  <a:cubicBezTo>
                    <a:pt x="3159" y="230"/>
                    <a:pt x="3159" y="230"/>
                    <a:pt x="3159" y="230"/>
                  </a:cubicBezTo>
                  <a:lnTo>
                    <a:pt x="3185" y="230"/>
                  </a:lnTo>
                  <a:close/>
                  <a:moveTo>
                    <a:pt x="3158" y="312"/>
                  </a:moveTo>
                  <a:cubicBezTo>
                    <a:pt x="3161" y="314"/>
                    <a:pt x="3165" y="316"/>
                    <a:pt x="3170" y="316"/>
                  </a:cubicBezTo>
                  <a:cubicBezTo>
                    <a:pt x="3181" y="316"/>
                    <a:pt x="3181" y="316"/>
                    <a:pt x="3181" y="316"/>
                  </a:cubicBezTo>
                  <a:cubicBezTo>
                    <a:pt x="3181" y="344"/>
                    <a:pt x="3181" y="344"/>
                    <a:pt x="3181" y="344"/>
                  </a:cubicBezTo>
                  <a:cubicBezTo>
                    <a:pt x="3163" y="344"/>
                    <a:pt x="3163" y="344"/>
                    <a:pt x="3163" y="344"/>
                  </a:cubicBezTo>
                  <a:cubicBezTo>
                    <a:pt x="3133" y="343"/>
                    <a:pt x="3122" y="323"/>
                    <a:pt x="3121" y="303"/>
                  </a:cubicBezTo>
                  <a:cubicBezTo>
                    <a:pt x="3121" y="226"/>
                    <a:pt x="3121" y="226"/>
                    <a:pt x="3121" y="226"/>
                  </a:cubicBezTo>
                  <a:cubicBezTo>
                    <a:pt x="3105" y="226"/>
                    <a:pt x="3105" y="226"/>
                    <a:pt x="3105" y="226"/>
                  </a:cubicBezTo>
                  <a:cubicBezTo>
                    <a:pt x="3105" y="202"/>
                    <a:pt x="3105" y="202"/>
                    <a:pt x="3105" y="202"/>
                  </a:cubicBezTo>
                  <a:cubicBezTo>
                    <a:pt x="3121" y="202"/>
                    <a:pt x="3121" y="202"/>
                    <a:pt x="3121" y="202"/>
                  </a:cubicBezTo>
                  <a:cubicBezTo>
                    <a:pt x="3121" y="157"/>
                    <a:pt x="3121" y="157"/>
                    <a:pt x="3121" y="157"/>
                  </a:cubicBezTo>
                  <a:cubicBezTo>
                    <a:pt x="3155" y="157"/>
                    <a:pt x="3155" y="157"/>
                    <a:pt x="3155" y="157"/>
                  </a:cubicBezTo>
                  <a:cubicBezTo>
                    <a:pt x="3155" y="202"/>
                    <a:pt x="3155" y="202"/>
                    <a:pt x="3155" y="202"/>
                  </a:cubicBezTo>
                  <a:cubicBezTo>
                    <a:pt x="3181" y="202"/>
                    <a:pt x="3181" y="202"/>
                    <a:pt x="3181" y="202"/>
                  </a:cubicBezTo>
                  <a:cubicBezTo>
                    <a:pt x="3181" y="226"/>
                    <a:pt x="3181" y="226"/>
                    <a:pt x="3181" y="226"/>
                  </a:cubicBezTo>
                  <a:cubicBezTo>
                    <a:pt x="3155" y="226"/>
                    <a:pt x="3155" y="226"/>
                    <a:pt x="3155" y="226"/>
                  </a:cubicBezTo>
                  <a:cubicBezTo>
                    <a:pt x="3155" y="300"/>
                    <a:pt x="3155" y="300"/>
                    <a:pt x="3155" y="300"/>
                  </a:cubicBezTo>
                  <a:cubicBezTo>
                    <a:pt x="3155" y="305"/>
                    <a:pt x="3156" y="309"/>
                    <a:pt x="3158" y="312"/>
                  </a:cubicBezTo>
                  <a:moveTo>
                    <a:pt x="92" y="435"/>
                  </a:moveTo>
                  <a:cubicBezTo>
                    <a:pt x="84" y="443"/>
                    <a:pt x="78" y="446"/>
                    <a:pt x="69" y="446"/>
                  </a:cubicBezTo>
                  <a:cubicBezTo>
                    <a:pt x="61" y="446"/>
                    <a:pt x="54" y="443"/>
                    <a:pt x="49" y="437"/>
                  </a:cubicBezTo>
                  <a:cubicBezTo>
                    <a:pt x="44" y="431"/>
                    <a:pt x="41" y="421"/>
                    <a:pt x="41" y="405"/>
                  </a:cubicBezTo>
                  <a:cubicBezTo>
                    <a:pt x="41" y="389"/>
                    <a:pt x="44" y="380"/>
                    <a:pt x="49" y="373"/>
                  </a:cubicBezTo>
                  <a:cubicBezTo>
                    <a:pt x="54" y="367"/>
                    <a:pt x="61" y="364"/>
                    <a:pt x="69" y="364"/>
                  </a:cubicBezTo>
                  <a:cubicBezTo>
                    <a:pt x="78" y="364"/>
                    <a:pt x="84" y="367"/>
                    <a:pt x="92" y="375"/>
                  </a:cubicBezTo>
                  <a:cubicBezTo>
                    <a:pt x="93" y="377"/>
                    <a:pt x="93" y="377"/>
                    <a:pt x="93" y="377"/>
                  </a:cubicBezTo>
                  <a:cubicBezTo>
                    <a:pt x="122" y="349"/>
                    <a:pt x="122" y="349"/>
                    <a:pt x="122" y="349"/>
                  </a:cubicBezTo>
                  <a:cubicBezTo>
                    <a:pt x="120" y="347"/>
                    <a:pt x="120" y="347"/>
                    <a:pt x="120" y="347"/>
                  </a:cubicBezTo>
                  <a:cubicBezTo>
                    <a:pt x="107" y="333"/>
                    <a:pt x="90" y="326"/>
                    <a:pt x="69" y="326"/>
                  </a:cubicBezTo>
                  <a:cubicBezTo>
                    <a:pt x="54" y="326"/>
                    <a:pt x="36" y="330"/>
                    <a:pt x="23" y="342"/>
                  </a:cubicBezTo>
                  <a:cubicBezTo>
                    <a:pt x="9" y="354"/>
                    <a:pt x="0" y="374"/>
                    <a:pt x="0" y="405"/>
                  </a:cubicBezTo>
                  <a:cubicBezTo>
                    <a:pt x="0" y="436"/>
                    <a:pt x="9" y="456"/>
                    <a:pt x="23" y="468"/>
                  </a:cubicBezTo>
                  <a:cubicBezTo>
                    <a:pt x="36" y="480"/>
                    <a:pt x="54" y="484"/>
                    <a:pt x="69" y="484"/>
                  </a:cubicBezTo>
                  <a:cubicBezTo>
                    <a:pt x="69" y="484"/>
                    <a:pt x="69" y="484"/>
                    <a:pt x="69" y="484"/>
                  </a:cubicBezTo>
                  <a:cubicBezTo>
                    <a:pt x="90" y="484"/>
                    <a:pt x="107" y="477"/>
                    <a:pt x="120" y="463"/>
                  </a:cubicBezTo>
                  <a:cubicBezTo>
                    <a:pt x="122" y="462"/>
                    <a:pt x="122" y="462"/>
                    <a:pt x="122" y="462"/>
                  </a:cubicBezTo>
                  <a:cubicBezTo>
                    <a:pt x="93" y="434"/>
                    <a:pt x="93" y="434"/>
                    <a:pt x="93" y="434"/>
                  </a:cubicBezTo>
                  <a:lnTo>
                    <a:pt x="92" y="435"/>
                  </a:lnTo>
                  <a:close/>
                  <a:moveTo>
                    <a:pt x="116" y="462"/>
                  </a:moveTo>
                  <a:cubicBezTo>
                    <a:pt x="103" y="474"/>
                    <a:pt x="89" y="480"/>
                    <a:pt x="69" y="480"/>
                  </a:cubicBezTo>
                  <a:cubicBezTo>
                    <a:pt x="40" y="480"/>
                    <a:pt x="4" y="465"/>
                    <a:pt x="4" y="405"/>
                  </a:cubicBezTo>
                  <a:cubicBezTo>
                    <a:pt x="4" y="345"/>
                    <a:pt x="40" y="331"/>
                    <a:pt x="69" y="330"/>
                  </a:cubicBezTo>
                  <a:cubicBezTo>
                    <a:pt x="89" y="330"/>
                    <a:pt x="103" y="336"/>
                    <a:pt x="116" y="348"/>
                  </a:cubicBezTo>
                  <a:cubicBezTo>
                    <a:pt x="93" y="371"/>
                    <a:pt x="93" y="371"/>
                    <a:pt x="93" y="371"/>
                  </a:cubicBezTo>
                  <a:cubicBezTo>
                    <a:pt x="86" y="363"/>
                    <a:pt x="79" y="360"/>
                    <a:pt x="69" y="360"/>
                  </a:cubicBezTo>
                  <a:cubicBezTo>
                    <a:pt x="60" y="360"/>
                    <a:pt x="52" y="364"/>
                    <a:pt x="46" y="371"/>
                  </a:cubicBezTo>
                  <a:cubicBezTo>
                    <a:pt x="40" y="378"/>
                    <a:pt x="37" y="389"/>
                    <a:pt x="37" y="405"/>
                  </a:cubicBezTo>
                  <a:cubicBezTo>
                    <a:pt x="37" y="421"/>
                    <a:pt x="40" y="432"/>
                    <a:pt x="46" y="440"/>
                  </a:cubicBezTo>
                  <a:cubicBezTo>
                    <a:pt x="52" y="447"/>
                    <a:pt x="60" y="450"/>
                    <a:pt x="69" y="450"/>
                  </a:cubicBezTo>
                  <a:cubicBezTo>
                    <a:pt x="79" y="450"/>
                    <a:pt x="86" y="447"/>
                    <a:pt x="93" y="439"/>
                  </a:cubicBezTo>
                  <a:lnTo>
                    <a:pt x="116" y="462"/>
                  </a:lnTo>
                  <a:close/>
                  <a:moveTo>
                    <a:pt x="232" y="421"/>
                  </a:moveTo>
                  <a:cubicBezTo>
                    <a:pt x="231" y="440"/>
                    <a:pt x="220" y="446"/>
                    <a:pt x="209" y="446"/>
                  </a:cubicBezTo>
                  <a:cubicBezTo>
                    <a:pt x="197" y="446"/>
                    <a:pt x="186" y="440"/>
                    <a:pt x="186" y="421"/>
                  </a:cubicBezTo>
                  <a:cubicBezTo>
                    <a:pt x="186" y="328"/>
                    <a:pt x="186" y="328"/>
                    <a:pt x="186" y="328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4" y="426"/>
                    <a:pt x="144" y="426"/>
                    <a:pt x="144" y="426"/>
                  </a:cubicBezTo>
                  <a:cubicBezTo>
                    <a:pt x="144" y="443"/>
                    <a:pt x="147" y="458"/>
                    <a:pt x="160" y="470"/>
                  </a:cubicBezTo>
                  <a:cubicBezTo>
                    <a:pt x="169" y="479"/>
                    <a:pt x="182" y="484"/>
                    <a:pt x="197" y="484"/>
                  </a:cubicBezTo>
                  <a:cubicBezTo>
                    <a:pt x="210" y="484"/>
                    <a:pt x="223" y="480"/>
                    <a:pt x="232" y="471"/>
                  </a:cubicBezTo>
                  <a:cubicBezTo>
                    <a:pt x="232" y="482"/>
                    <a:pt x="232" y="482"/>
                    <a:pt x="232" y="482"/>
                  </a:cubicBezTo>
                  <a:cubicBezTo>
                    <a:pt x="273" y="482"/>
                    <a:pt x="273" y="482"/>
                    <a:pt x="273" y="482"/>
                  </a:cubicBezTo>
                  <a:cubicBezTo>
                    <a:pt x="273" y="328"/>
                    <a:pt x="273" y="328"/>
                    <a:pt x="273" y="328"/>
                  </a:cubicBezTo>
                  <a:cubicBezTo>
                    <a:pt x="232" y="328"/>
                    <a:pt x="232" y="328"/>
                    <a:pt x="232" y="328"/>
                  </a:cubicBezTo>
                  <a:lnTo>
                    <a:pt x="232" y="421"/>
                  </a:lnTo>
                  <a:close/>
                  <a:moveTo>
                    <a:pt x="236" y="332"/>
                  </a:moveTo>
                  <a:cubicBezTo>
                    <a:pt x="269" y="332"/>
                    <a:pt x="269" y="332"/>
                    <a:pt x="269" y="332"/>
                  </a:cubicBezTo>
                  <a:cubicBezTo>
                    <a:pt x="269" y="478"/>
                    <a:pt x="269" y="478"/>
                    <a:pt x="269" y="478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37" y="461"/>
                    <a:pt x="237" y="461"/>
                    <a:pt x="237" y="461"/>
                  </a:cubicBezTo>
                  <a:cubicBezTo>
                    <a:pt x="233" y="465"/>
                    <a:pt x="233" y="465"/>
                    <a:pt x="233" y="465"/>
                  </a:cubicBezTo>
                  <a:cubicBezTo>
                    <a:pt x="224" y="475"/>
                    <a:pt x="210" y="480"/>
                    <a:pt x="197" y="480"/>
                  </a:cubicBezTo>
                  <a:cubicBezTo>
                    <a:pt x="182" y="480"/>
                    <a:pt x="171" y="475"/>
                    <a:pt x="163" y="467"/>
                  </a:cubicBezTo>
                  <a:cubicBezTo>
                    <a:pt x="151" y="456"/>
                    <a:pt x="148" y="442"/>
                    <a:pt x="148" y="426"/>
                  </a:cubicBezTo>
                  <a:cubicBezTo>
                    <a:pt x="148" y="332"/>
                    <a:pt x="148" y="332"/>
                    <a:pt x="148" y="332"/>
                  </a:cubicBezTo>
                  <a:cubicBezTo>
                    <a:pt x="182" y="332"/>
                    <a:pt x="182" y="332"/>
                    <a:pt x="182" y="332"/>
                  </a:cubicBezTo>
                  <a:cubicBezTo>
                    <a:pt x="182" y="421"/>
                    <a:pt x="182" y="421"/>
                    <a:pt x="182" y="421"/>
                  </a:cubicBezTo>
                  <a:cubicBezTo>
                    <a:pt x="182" y="432"/>
                    <a:pt x="185" y="439"/>
                    <a:pt x="190" y="444"/>
                  </a:cubicBezTo>
                  <a:cubicBezTo>
                    <a:pt x="196" y="449"/>
                    <a:pt x="202" y="450"/>
                    <a:pt x="209" y="450"/>
                  </a:cubicBezTo>
                  <a:cubicBezTo>
                    <a:pt x="215" y="450"/>
                    <a:pt x="222" y="449"/>
                    <a:pt x="227" y="444"/>
                  </a:cubicBezTo>
                  <a:cubicBezTo>
                    <a:pt x="232" y="439"/>
                    <a:pt x="236" y="432"/>
                    <a:pt x="236" y="421"/>
                  </a:cubicBezTo>
                  <a:lnTo>
                    <a:pt x="236" y="332"/>
                  </a:lnTo>
                  <a:close/>
                  <a:moveTo>
                    <a:pt x="354" y="444"/>
                  </a:moveTo>
                  <a:cubicBezTo>
                    <a:pt x="352" y="442"/>
                    <a:pt x="352" y="439"/>
                    <a:pt x="352" y="435"/>
                  </a:cubicBezTo>
                  <a:cubicBezTo>
                    <a:pt x="352" y="273"/>
                    <a:pt x="352" y="273"/>
                    <a:pt x="352" y="273"/>
                  </a:cubicBezTo>
                  <a:cubicBezTo>
                    <a:pt x="310" y="273"/>
                    <a:pt x="310" y="273"/>
                    <a:pt x="310" y="273"/>
                  </a:cubicBezTo>
                  <a:cubicBezTo>
                    <a:pt x="310" y="437"/>
                    <a:pt x="310" y="437"/>
                    <a:pt x="310" y="437"/>
                  </a:cubicBezTo>
                  <a:cubicBezTo>
                    <a:pt x="310" y="449"/>
                    <a:pt x="313" y="460"/>
                    <a:pt x="321" y="468"/>
                  </a:cubicBezTo>
                  <a:cubicBezTo>
                    <a:pt x="328" y="477"/>
                    <a:pt x="340" y="482"/>
                    <a:pt x="356" y="482"/>
                  </a:cubicBezTo>
                  <a:cubicBezTo>
                    <a:pt x="379" y="482"/>
                    <a:pt x="379" y="482"/>
                    <a:pt x="379" y="482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63" y="447"/>
                    <a:pt x="363" y="447"/>
                    <a:pt x="363" y="447"/>
                  </a:cubicBezTo>
                  <a:cubicBezTo>
                    <a:pt x="358" y="447"/>
                    <a:pt x="356" y="446"/>
                    <a:pt x="354" y="444"/>
                  </a:cubicBezTo>
                  <a:moveTo>
                    <a:pt x="375" y="478"/>
                  </a:moveTo>
                  <a:cubicBezTo>
                    <a:pt x="356" y="478"/>
                    <a:pt x="356" y="478"/>
                    <a:pt x="356" y="478"/>
                  </a:cubicBezTo>
                  <a:cubicBezTo>
                    <a:pt x="326" y="478"/>
                    <a:pt x="314" y="458"/>
                    <a:pt x="314" y="43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47" y="277"/>
                    <a:pt x="347" y="277"/>
                    <a:pt x="347" y="277"/>
                  </a:cubicBezTo>
                  <a:cubicBezTo>
                    <a:pt x="347" y="435"/>
                    <a:pt x="347" y="435"/>
                    <a:pt x="347" y="435"/>
                  </a:cubicBezTo>
                  <a:cubicBezTo>
                    <a:pt x="347" y="440"/>
                    <a:pt x="348" y="444"/>
                    <a:pt x="351" y="447"/>
                  </a:cubicBezTo>
                  <a:cubicBezTo>
                    <a:pt x="354" y="449"/>
                    <a:pt x="358" y="451"/>
                    <a:pt x="363" y="451"/>
                  </a:cubicBezTo>
                  <a:cubicBezTo>
                    <a:pt x="375" y="451"/>
                    <a:pt x="375" y="451"/>
                    <a:pt x="375" y="451"/>
                  </a:cubicBezTo>
                  <a:lnTo>
                    <a:pt x="375" y="478"/>
                  </a:lnTo>
                  <a:close/>
                  <a:moveTo>
                    <a:pt x="450" y="288"/>
                  </a:moveTo>
                  <a:cubicBezTo>
                    <a:pt x="409" y="288"/>
                    <a:pt x="409" y="288"/>
                    <a:pt x="409" y="288"/>
                  </a:cubicBezTo>
                  <a:cubicBezTo>
                    <a:pt x="409" y="332"/>
                    <a:pt x="409" y="332"/>
                    <a:pt x="409" y="332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93" y="365"/>
                    <a:pt x="393" y="365"/>
                    <a:pt x="393" y="365"/>
                  </a:cubicBezTo>
                  <a:cubicBezTo>
                    <a:pt x="409" y="365"/>
                    <a:pt x="409" y="365"/>
                    <a:pt x="409" y="365"/>
                  </a:cubicBezTo>
                  <a:cubicBezTo>
                    <a:pt x="409" y="437"/>
                    <a:pt x="409" y="437"/>
                    <a:pt x="409" y="437"/>
                  </a:cubicBezTo>
                  <a:cubicBezTo>
                    <a:pt x="409" y="449"/>
                    <a:pt x="412" y="460"/>
                    <a:pt x="419" y="468"/>
                  </a:cubicBezTo>
                  <a:cubicBezTo>
                    <a:pt x="427" y="477"/>
                    <a:pt x="438" y="482"/>
                    <a:pt x="454" y="482"/>
                  </a:cubicBezTo>
                  <a:cubicBezTo>
                    <a:pt x="477" y="482"/>
                    <a:pt x="477" y="482"/>
                    <a:pt x="477" y="482"/>
                  </a:cubicBezTo>
                  <a:cubicBezTo>
                    <a:pt x="477" y="447"/>
                    <a:pt x="477" y="447"/>
                    <a:pt x="477" y="447"/>
                  </a:cubicBezTo>
                  <a:cubicBezTo>
                    <a:pt x="461" y="447"/>
                    <a:pt x="461" y="447"/>
                    <a:pt x="461" y="447"/>
                  </a:cubicBezTo>
                  <a:cubicBezTo>
                    <a:pt x="457" y="447"/>
                    <a:pt x="455" y="446"/>
                    <a:pt x="453" y="444"/>
                  </a:cubicBezTo>
                  <a:cubicBezTo>
                    <a:pt x="451" y="442"/>
                    <a:pt x="450" y="439"/>
                    <a:pt x="450" y="435"/>
                  </a:cubicBezTo>
                  <a:cubicBezTo>
                    <a:pt x="450" y="365"/>
                    <a:pt x="450" y="365"/>
                    <a:pt x="450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7" y="332"/>
                    <a:pt x="477" y="332"/>
                    <a:pt x="477" y="332"/>
                  </a:cubicBezTo>
                  <a:cubicBezTo>
                    <a:pt x="450" y="332"/>
                    <a:pt x="450" y="332"/>
                    <a:pt x="450" y="332"/>
                  </a:cubicBezTo>
                  <a:lnTo>
                    <a:pt x="450" y="288"/>
                  </a:lnTo>
                  <a:close/>
                  <a:moveTo>
                    <a:pt x="473" y="336"/>
                  </a:moveTo>
                  <a:cubicBezTo>
                    <a:pt x="473" y="361"/>
                    <a:pt x="473" y="361"/>
                    <a:pt x="473" y="361"/>
                  </a:cubicBezTo>
                  <a:cubicBezTo>
                    <a:pt x="446" y="361"/>
                    <a:pt x="446" y="361"/>
                    <a:pt x="446" y="361"/>
                  </a:cubicBezTo>
                  <a:cubicBezTo>
                    <a:pt x="446" y="435"/>
                    <a:pt x="446" y="435"/>
                    <a:pt x="446" y="435"/>
                  </a:cubicBezTo>
                  <a:cubicBezTo>
                    <a:pt x="446" y="440"/>
                    <a:pt x="447" y="444"/>
                    <a:pt x="450" y="447"/>
                  </a:cubicBezTo>
                  <a:cubicBezTo>
                    <a:pt x="452" y="449"/>
                    <a:pt x="456" y="451"/>
                    <a:pt x="461" y="451"/>
                  </a:cubicBezTo>
                  <a:cubicBezTo>
                    <a:pt x="473" y="451"/>
                    <a:pt x="473" y="451"/>
                    <a:pt x="473" y="451"/>
                  </a:cubicBezTo>
                  <a:cubicBezTo>
                    <a:pt x="473" y="478"/>
                    <a:pt x="473" y="478"/>
                    <a:pt x="473" y="478"/>
                  </a:cubicBezTo>
                  <a:cubicBezTo>
                    <a:pt x="454" y="478"/>
                    <a:pt x="454" y="478"/>
                    <a:pt x="454" y="478"/>
                  </a:cubicBezTo>
                  <a:cubicBezTo>
                    <a:pt x="425" y="478"/>
                    <a:pt x="413" y="458"/>
                    <a:pt x="413" y="437"/>
                  </a:cubicBezTo>
                  <a:cubicBezTo>
                    <a:pt x="413" y="361"/>
                    <a:pt x="413" y="361"/>
                    <a:pt x="413" y="361"/>
                  </a:cubicBezTo>
                  <a:cubicBezTo>
                    <a:pt x="397" y="361"/>
                    <a:pt x="397" y="361"/>
                    <a:pt x="397" y="361"/>
                  </a:cubicBezTo>
                  <a:cubicBezTo>
                    <a:pt x="397" y="336"/>
                    <a:pt x="397" y="336"/>
                    <a:pt x="397" y="336"/>
                  </a:cubicBezTo>
                  <a:cubicBezTo>
                    <a:pt x="413" y="336"/>
                    <a:pt x="413" y="336"/>
                    <a:pt x="413" y="336"/>
                  </a:cubicBezTo>
                  <a:cubicBezTo>
                    <a:pt x="413" y="292"/>
                    <a:pt x="413" y="292"/>
                    <a:pt x="413" y="292"/>
                  </a:cubicBezTo>
                  <a:cubicBezTo>
                    <a:pt x="446" y="292"/>
                    <a:pt x="446" y="292"/>
                    <a:pt x="446" y="292"/>
                  </a:cubicBezTo>
                  <a:cubicBezTo>
                    <a:pt x="446" y="336"/>
                    <a:pt x="446" y="336"/>
                    <a:pt x="446" y="336"/>
                  </a:cubicBezTo>
                  <a:lnTo>
                    <a:pt x="473" y="336"/>
                  </a:lnTo>
                  <a:close/>
                  <a:moveTo>
                    <a:pt x="593" y="421"/>
                  </a:moveTo>
                  <a:cubicBezTo>
                    <a:pt x="592" y="440"/>
                    <a:pt x="581" y="446"/>
                    <a:pt x="569" y="446"/>
                  </a:cubicBezTo>
                  <a:cubicBezTo>
                    <a:pt x="558" y="446"/>
                    <a:pt x="547" y="440"/>
                    <a:pt x="547" y="421"/>
                  </a:cubicBezTo>
                  <a:cubicBezTo>
                    <a:pt x="547" y="328"/>
                    <a:pt x="547" y="328"/>
                    <a:pt x="547" y="328"/>
                  </a:cubicBezTo>
                  <a:cubicBezTo>
                    <a:pt x="505" y="328"/>
                    <a:pt x="505" y="328"/>
                    <a:pt x="505" y="328"/>
                  </a:cubicBezTo>
                  <a:cubicBezTo>
                    <a:pt x="505" y="426"/>
                    <a:pt x="505" y="426"/>
                    <a:pt x="505" y="426"/>
                  </a:cubicBezTo>
                  <a:cubicBezTo>
                    <a:pt x="505" y="443"/>
                    <a:pt x="508" y="458"/>
                    <a:pt x="521" y="470"/>
                  </a:cubicBezTo>
                  <a:cubicBezTo>
                    <a:pt x="530" y="479"/>
                    <a:pt x="542" y="484"/>
                    <a:pt x="558" y="484"/>
                  </a:cubicBezTo>
                  <a:cubicBezTo>
                    <a:pt x="571" y="484"/>
                    <a:pt x="584" y="480"/>
                    <a:pt x="593" y="471"/>
                  </a:cubicBezTo>
                  <a:cubicBezTo>
                    <a:pt x="593" y="482"/>
                    <a:pt x="593" y="482"/>
                    <a:pt x="593" y="482"/>
                  </a:cubicBezTo>
                  <a:cubicBezTo>
                    <a:pt x="634" y="482"/>
                    <a:pt x="634" y="482"/>
                    <a:pt x="634" y="482"/>
                  </a:cubicBezTo>
                  <a:cubicBezTo>
                    <a:pt x="634" y="328"/>
                    <a:pt x="634" y="328"/>
                    <a:pt x="634" y="328"/>
                  </a:cubicBezTo>
                  <a:cubicBezTo>
                    <a:pt x="593" y="328"/>
                    <a:pt x="593" y="328"/>
                    <a:pt x="593" y="328"/>
                  </a:cubicBezTo>
                  <a:lnTo>
                    <a:pt x="593" y="421"/>
                  </a:lnTo>
                  <a:close/>
                  <a:moveTo>
                    <a:pt x="597" y="332"/>
                  </a:moveTo>
                  <a:cubicBezTo>
                    <a:pt x="630" y="332"/>
                    <a:pt x="630" y="332"/>
                    <a:pt x="630" y="332"/>
                  </a:cubicBezTo>
                  <a:cubicBezTo>
                    <a:pt x="630" y="478"/>
                    <a:pt x="630" y="478"/>
                    <a:pt x="630" y="478"/>
                  </a:cubicBezTo>
                  <a:cubicBezTo>
                    <a:pt x="598" y="478"/>
                    <a:pt x="598" y="478"/>
                    <a:pt x="598" y="478"/>
                  </a:cubicBezTo>
                  <a:cubicBezTo>
                    <a:pt x="598" y="461"/>
                    <a:pt x="598" y="461"/>
                    <a:pt x="598" y="461"/>
                  </a:cubicBezTo>
                  <a:cubicBezTo>
                    <a:pt x="594" y="465"/>
                    <a:pt x="594" y="465"/>
                    <a:pt x="594" y="465"/>
                  </a:cubicBezTo>
                  <a:cubicBezTo>
                    <a:pt x="585" y="475"/>
                    <a:pt x="571" y="480"/>
                    <a:pt x="558" y="480"/>
                  </a:cubicBezTo>
                  <a:cubicBezTo>
                    <a:pt x="543" y="480"/>
                    <a:pt x="532" y="475"/>
                    <a:pt x="524" y="467"/>
                  </a:cubicBezTo>
                  <a:cubicBezTo>
                    <a:pt x="512" y="456"/>
                    <a:pt x="509" y="442"/>
                    <a:pt x="509" y="426"/>
                  </a:cubicBezTo>
                  <a:cubicBezTo>
                    <a:pt x="509" y="332"/>
                    <a:pt x="509" y="332"/>
                    <a:pt x="509" y="332"/>
                  </a:cubicBezTo>
                  <a:cubicBezTo>
                    <a:pt x="543" y="332"/>
                    <a:pt x="543" y="332"/>
                    <a:pt x="543" y="332"/>
                  </a:cubicBezTo>
                  <a:cubicBezTo>
                    <a:pt x="543" y="421"/>
                    <a:pt x="543" y="421"/>
                    <a:pt x="543" y="421"/>
                  </a:cubicBezTo>
                  <a:cubicBezTo>
                    <a:pt x="543" y="432"/>
                    <a:pt x="546" y="439"/>
                    <a:pt x="551" y="444"/>
                  </a:cubicBezTo>
                  <a:cubicBezTo>
                    <a:pt x="556" y="449"/>
                    <a:pt x="563" y="450"/>
                    <a:pt x="569" y="450"/>
                  </a:cubicBezTo>
                  <a:cubicBezTo>
                    <a:pt x="576" y="450"/>
                    <a:pt x="583" y="449"/>
                    <a:pt x="588" y="444"/>
                  </a:cubicBezTo>
                  <a:cubicBezTo>
                    <a:pt x="593" y="439"/>
                    <a:pt x="597" y="432"/>
                    <a:pt x="597" y="421"/>
                  </a:cubicBezTo>
                  <a:lnTo>
                    <a:pt x="597" y="332"/>
                  </a:lnTo>
                  <a:close/>
                  <a:moveTo>
                    <a:pt x="758" y="421"/>
                  </a:moveTo>
                  <a:cubicBezTo>
                    <a:pt x="758" y="440"/>
                    <a:pt x="746" y="446"/>
                    <a:pt x="735" y="446"/>
                  </a:cubicBezTo>
                  <a:cubicBezTo>
                    <a:pt x="724" y="446"/>
                    <a:pt x="712" y="440"/>
                    <a:pt x="712" y="421"/>
                  </a:cubicBezTo>
                  <a:cubicBezTo>
                    <a:pt x="712" y="328"/>
                    <a:pt x="712" y="328"/>
                    <a:pt x="712" y="328"/>
                  </a:cubicBezTo>
                  <a:cubicBezTo>
                    <a:pt x="671" y="328"/>
                    <a:pt x="671" y="328"/>
                    <a:pt x="671" y="328"/>
                  </a:cubicBezTo>
                  <a:cubicBezTo>
                    <a:pt x="671" y="426"/>
                    <a:pt x="671" y="426"/>
                    <a:pt x="671" y="426"/>
                  </a:cubicBezTo>
                  <a:cubicBezTo>
                    <a:pt x="670" y="443"/>
                    <a:pt x="674" y="458"/>
                    <a:pt x="686" y="470"/>
                  </a:cubicBezTo>
                  <a:cubicBezTo>
                    <a:pt x="695" y="479"/>
                    <a:pt x="708" y="484"/>
                    <a:pt x="723" y="484"/>
                  </a:cubicBezTo>
                  <a:cubicBezTo>
                    <a:pt x="736" y="484"/>
                    <a:pt x="749" y="480"/>
                    <a:pt x="759" y="471"/>
                  </a:cubicBezTo>
                  <a:cubicBezTo>
                    <a:pt x="759" y="482"/>
                    <a:pt x="759" y="482"/>
                    <a:pt x="759" y="482"/>
                  </a:cubicBezTo>
                  <a:cubicBezTo>
                    <a:pt x="800" y="482"/>
                    <a:pt x="800" y="482"/>
                    <a:pt x="800" y="482"/>
                  </a:cubicBezTo>
                  <a:cubicBezTo>
                    <a:pt x="800" y="328"/>
                    <a:pt x="800" y="328"/>
                    <a:pt x="800" y="328"/>
                  </a:cubicBezTo>
                  <a:cubicBezTo>
                    <a:pt x="758" y="328"/>
                    <a:pt x="758" y="328"/>
                    <a:pt x="758" y="328"/>
                  </a:cubicBezTo>
                  <a:lnTo>
                    <a:pt x="758" y="421"/>
                  </a:lnTo>
                  <a:close/>
                  <a:moveTo>
                    <a:pt x="762" y="332"/>
                  </a:moveTo>
                  <a:cubicBezTo>
                    <a:pt x="796" y="332"/>
                    <a:pt x="796" y="332"/>
                    <a:pt x="796" y="332"/>
                  </a:cubicBezTo>
                  <a:cubicBezTo>
                    <a:pt x="796" y="478"/>
                    <a:pt x="796" y="478"/>
                    <a:pt x="796" y="478"/>
                  </a:cubicBezTo>
                  <a:cubicBezTo>
                    <a:pt x="763" y="478"/>
                    <a:pt x="763" y="478"/>
                    <a:pt x="763" y="478"/>
                  </a:cubicBezTo>
                  <a:cubicBezTo>
                    <a:pt x="763" y="461"/>
                    <a:pt x="763" y="461"/>
                    <a:pt x="763" y="461"/>
                  </a:cubicBezTo>
                  <a:cubicBezTo>
                    <a:pt x="759" y="465"/>
                    <a:pt x="759" y="465"/>
                    <a:pt x="759" y="465"/>
                  </a:cubicBezTo>
                  <a:cubicBezTo>
                    <a:pt x="750" y="475"/>
                    <a:pt x="737" y="480"/>
                    <a:pt x="723" y="480"/>
                  </a:cubicBezTo>
                  <a:cubicBezTo>
                    <a:pt x="709" y="480"/>
                    <a:pt x="697" y="475"/>
                    <a:pt x="689" y="467"/>
                  </a:cubicBezTo>
                  <a:cubicBezTo>
                    <a:pt x="678" y="456"/>
                    <a:pt x="675" y="442"/>
                    <a:pt x="675" y="426"/>
                  </a:cubicBezTo>
                  <a:cubicBezTo>
                    <a:pt x="675" y="332"/>
                    <a:pt x="675" y="332"/>
                    <a:pt x="675" y="332"/>
                  </a:cubicBezTo>
                  <a:cubicBezTo>
                    <a:pt x="708" y="332"/>
                    <a:pt x="708" y="332"/>
                    <a:pt x="708" y="332"/>
                  </a:cubicBezTo>
                  <a:cubicBezTo>
                    <a:pt x="708" y="421"/>
                    <a:pt x="708" y="421"/>
                    <a:pt x="708" y="421"/>
                  </a:cubicBezTo>
                  <a:cubicBezTo>
                    <a:pt x="708" y="432"/>
                    <a:pt x="711" y="439"/>
                    <a:pt x="717" y="444"/>
                  </a:cubicBezTo>
                  <a:cubicBezTo>
                    <a:pt x="722" y="449"/>
                    <a:pt x="729" y="450"/>
                    <a:pt x="735" y="450"/>
                  </a:cubicBezTo>
                  <a:cubicBezTo>
                    <a:pt x="741" y="450"/>
                    <a:pt x="748" y="449"/>
                    <a:pt x="753" y="444"/>
                  </a:cubicBezTo>
                  <a:cubicBezTo>
                    <a:pt x="759" y="439"/>
                    <a:pt x="762" y="432"/>
                    <a:pt x="762" y="421"/>
                  </a:cubicBezTo>
                  <a:lnTo>
                    <a:pt x="762" y="332"/>
                  </a:lnTo>
                  <a:close/>
                  <a:moveTo>
                    <a:pt x="920" y="372"/>
                  </a:moveTo>
                  <a:cubicBezTo>
                    <a:pt x="921" y="374"/>
                    <a:pt x="921" y="374"/>
                    <a:pt x="921" y="374"/>
                  </a:cubicBezTo>
                  <a:cubicBezTo>
                    <a:pt x="923" y="372"/>
                    <a:pt x="923" y="372"/>
                    <a:pt x="923" y="372"/>
                  </a:cubicBezTo>
                  <a:cubicBezTo>
                    <a:pt x="953" y="342"/>
                    <a:pt x="953" y="342"/>
                    <a:pt x="953" y="342"/>
                  </a:cubicBezTo>
                  <a:cubicBezTo>
                    <a:pt x="951" y="341"/>
                    <a:pt x="951" y="341"/>
                    <a:pt x="951" y="341"/>
                  </a:cubicBezTo>
                  <a:cubicBezTo>
                    <a:pt x="941" y="330"/>
                    <a:pt x="929" y="326"/>
                    <a:pt x="914" y="326"/>
                  </a:cubicBezTo>
                  <a:cubicBezTo>
                    <a:pt x="900" y="326"/>
                    <a:pt x="887" y="332"/>
                    <a:pt x="878" y="339"/>
                  </a:cubicBezTo>
                  <a:cubicBezTo>
                    <a:pt x="878" y="328"/>
                    <a:pt x="878" y="328"/>
                    <a:pt x="878" y="328"/>
                  </a:cubicBezTo>
                  <a:cubicBezTo>
                    <a:pt x="838" y="328"/>
                    <a:pt x="838" y="328"/>
                    <a:pt x="838" y="328"/>
                  </a:cubicBezTo>
                  <a:cubicBezTo>
                    <a:pt x="838" y="482"/>
                    <a:pt x="838" y="482"/>
                    <a:pt x="838" y="482"/>
                  </a:cubicBezTo>
                  <a:cubicBezTo>
                    <a:pt x="879" y="482"/>
                    <a:pt x="879" y="482"/>
                    <a:pt x="879" y="482"/>
                  </a:cubicBezTo>
                  <a:cubicBezTo>
                    <a:pt x="879" y="390"/>
                    <a:pt x="879" y="390"/>
                    <a:pt x="879" y="390"/>
                  </a:cubicBezTo>
                  <a:cubicBezTo>
                    <a:pt x="879" y="372"/>
                    <a:pt x="891" y="364"/>
                    <a:pt x="902" y="364"/>
                  </a:cubicBezTo>
                  <a:cubicBezTo>
                    <a:pt x="910" y="364"/>
                    <a:pt x="914" y="367"/>
                    <a:pt x="920" y="372"/>
                  </a:cubicBezTo>
                  <a:moveTo>
                    <a:pt x="884" y="367"/>
                  </a:moveTo>
                  <a:cubicBezTo>
                    <a:pt x="879" y="372"/>
                    <a:pt x="875" y="380"/>
                    <a:pt x="875" y="390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42" y="478"/>
                    <a:pt x="842" y="478"/>
                    <a:pt x="842" y="478"/>
                  </a:cubicBezTo>
                  <a:cubicBezTo>
                    <a:pt x="842" y="332"/>
                    <a:pt x="842" y="332"/>
                    <a:pt x="842" y="332"/>
                  </a:cubicBezTo>
                  <a:cubicBezTo>
                    <a:pt x="874" y="332"/>
                    <a:pt x="874" y="332"/>
                    <a:pt x="874" y="332"/>
                  </a:cubicBezTo>
                  <a:cubicBezTo>
                    <a:pt x="874" y="350"/>
                    <a:pt x="874" y="350"/>
                    <a:pt x="874" y="350"/>
                  </a:cubicBezTo>
                  <a:cubicBezTo>
                    <a:pt x="878" y="346"/>
                    <a:pt x="878" y="346"/>
                    <a:pt x="878" y="346"/>
                  </a:cubicBezTo>
                  <a:cubicBezTo>
                    <a:pt x="885" y="338"/>
                    <a:pt x="899" y="330"/>
                    <a:pt x="914" y="330"/>
                  </a:cubicBezTo>
                  <a:cubicBezTo>
                    <a:pt x="928" y="330"/>
                    <a:pt x="937" y="334"/>
                    <a:pt x="947" y="342"/>
                  </a:cubicBezTo>
                  <a:cubicBezTo>
                    <a:pt x="921" y="368"/>
                    <a:pt x="921" y="368"/>
                    <a:pt x="921" y="368"/>
                  </a:cubicBezTo>
                  <a:cubicBezTo>
                    <a:pt x="916" y="363"/>
                    <a:pt x="910" y="360"/>
                    <a:pt x="902" y="360"/>
                  </a:cubicBezTo>
                  <a:cubicBezTo>
                    <a:pt x="895" y="360"/>
                    <a:pt x="889" y="362"/>
                    <a:pt x="884" y="367"/>
                  </a:cubicBezTo>
                  <a:moveTo>
                    <a:pt x="1055" y="391"/>
                  </a:moveTo>
                  <a:cubicBezTo>
                    <a:pt x="1055" y="384"/>
                    <a:pt x="1054" y="380"/>
                    <a:pt x="1052" y="374"/>
                  </a:cubicBezTo>
                  <a:cubicBezTo>
                    <a:pt x="1050" y="375"/>
                    <a:pt x="1050" y="375"/>
                    <a:pt x="1050" y="375"/>
                  </a:cubicBezTo>
                  <a:cubicBezTo>
                    <a:pt x="1052" y="374"/>
                    <a:pt x="1052" y="374"/>
                    <a:pt x="1052" y="374"/>
                  </a:cubicBezTo>
                  <a:cubicBezTo>
                    <a:pt x="1048" y="365"/>
                    <a:pt x="1038" y="357"/>
                    <a:pt x="1025" y="357"/>
                  </a:cubicBezTo>
                  <a:cubicBezTo>
                    <a:pt x="1011" y="357"/>
                    <a:pt x="1002" y="365"/>
                    <a:pt x="998" y="374"/>
                  </a:cubicBezTo>
                  <a:cubicBezTo>
                    <a:pt x="995" y="380"/>
                    <a:pt x="994" y="384"/>
                    <a:pt x="994" y="391"/>
                  </a:cubicBezTo>
                  <a:cubicBezTo>
                    <a:pt x="994" y="393"/>
                    <a:pt x="994" y="393"/>
                    <a:pt x="994" y="393"/>
                  </a:cubicBezTo>
                  <a:cubicBezTo>
                    <a:pt x="1056" y="393"/>
                    <a:pt x="1056" y="393"/>
                    <a:pt x="1056" y="393"/>
                  </a:cubicBezTo>
                  <a:lnTo>
                    <a:pt x="1055" y="391"/>
                  </a:lnTo>
                  <a:close/>
                  <a:moveTo>
                    <a:pt x="998" y="389"/>
                  </a:moveTo>
                  <a:cubicBezTo>
                    <a:pt x="999" y="384"/>
                    <a:pt x="1000" y="381"/>
                    <a:pt x="1002" y="376"/>
                  </a:cubicBezTo>
                  <a:cubicBezTo>
                    <a:pt x="1005" y="368"/>
                    <a:pt x="1013" y="362"/>
                    <a:pt x="1025" y="362"/>
                  </a:cubicBezTo>
                  <a:cubicBezTo>
                    <a:pt x="1037" y="362"/>
                    <a:pt x="1044" y="368"/>
                    <a:pt x="1048" y="376"/>
                  </a:cubicBezTo>
                  <a:cubicBezTo>
                    <a:pt x="1050" y="381"/>
                    <a:pt x="1051" y="384"/>
                    <a:pt x="1051" y="389"/>
                  </a:cubicBezTo>
                  <a:lnTo>
                    <a:pt x="998" y="389"/>
                  </a:lnTo>
                  <a:close/>
                  <a:moveTo>
                    <a:pt x="1181" y="450"/>
                  </a:moveTo>
                  <a:cubicBezTo>
                    <a:pt x="1182" y="450"/>
                    <a:pt x="1182" y="450"/>
                    <a:pt x="1182" y="450"/>
                  </a:cubicBezTo>
                  <a:cubicBezTo>
                    <a:pt x="1193" y="451"/>
                    <a:pt x="1201" y="445"/>
                    <a:pt x="1205" y="437"/>
                  </a:cubicBezTo>
                  <a:cubicBezTo>
                    <a:pt x="1209" y="428"/>
                    <a:pt x="1209" y="417"/>
                    <a:pt x="1209" y="405"/>
                  </a:cubicBezTo>
                  <a:cubicBezTo>
                    <a:pt x="1209" y="393"/>
                    <a:pt x="1209" y="382"/>
                    <a:pt x="1205" y="373"/>
                  </a:cubicBezTo>
                  <a:cubicBezTo>
                    <a:pt x="1201" y="365"/>
                    <a:pt x="1193" y="360"/>
                    <a:pt x="1182" y="360"/>
                  </a:cubicBezTo>
                  <a:cubicBezTo>
                    <a:pt x="1170" y="360"/>
                    <a:pt x="1162" y="365"/>
                    <a:pt x="1159" y="374"/>
                  </a:cubicBezTo>
                  <a:cubicBezTo>
                    <a:pt x="1155" y="382"/>
                    <a:pt x="1154" y="393"/>
                    <a:pt x="1154" y="405"/>
                  </a:cubicBezTo>
                  <a:cubicBezTo>
                    <a:pt x="1154" y="417"/>
                    <a:pt x="1155" y="428"/>
                    <a:pt x="1159" y="437"/>
                  </a:cubicBezTo>
                  <a:cubicBezTo>
                    <a:pt x="1162" y="445"/>
                    <a:pt x="1170" y="450"/>
                    <a:pt x="1181" y="450"/>
                  </a:cubicBezTo>
                  <a:moveTo>
                    <a:pt x="1162" y="375"/>
                  </a:moveTo>
                  <a:cubicBezTo>
                    <a:pt x="1166" y="368"/>
                    <a:pt x="1171" y="364"/>
                    <a:pt x="1182" y="364"/>
                  </a:cubicBezTo>
                  <a:cubicBezTo>
                    <a:pt x="1192" y="364"/>
                    <a:pt x="1198" y="368"/>
                    <a:pt x="1201" y="375"/>
                  </a:cubicBezTo>
                  <a:cubicBezTo>
                    <a:pt x="1204" y="382"/>
                    <a:pt x="1205" y="393"/>
                    <a:pt x="1205" y="405"/>
                  </a:cubicBezTo>
                  <a:cubicBezTo>
                    <a:pt x="1205" y="417"/>
                    <a:pt x="1204" y="428"/>
                    <a:pt x="1201" y="435"/>
                  </a:cubicBezTo>
                  <a:cubicBezTo>
                    <a:pt x="1198" y="442"/>
                    <a:pt x="1192" y="446"/>
                    <a:pt x="1182" y="446"/>
                  </a:cubicBezTo>
                  <a:cubicBezTo>
                    <a:pt x="1171" y="446"/>
                    <a:pt x="1166" y="442"/>
                    <a:pt x="1162" y="435"/>
                  </a:cubicBezTo>
                  <a:cubicBezTo>
                    <a:pt x="1159" y="428"/>
                    <a:pt x="1158" y="417"/>
                    <a:pt x="1158" y="405"/>
                  </a:cubicBezTo>
                  <a:cubicBezTo>
                    <a:pt x="1158" y="393"/>
                    <a:pt x="1159" y="382"/>
                    <a:pt x="1162" y="375"/>
                  </a:cubicBezTo>
                  <a:moveTo>
                    <a:pt x="1408" y="328"/>
                  </a:moveTo>
                  <a:cubicBezTo>
                    <a:pt x="1393" y="328"/>
                    <a:pt x="1393" y="328"/>
                    <a:pt x="1393" y="328"/>
                  </a:cubicBezTo>
                  <a:cubicBezTo>
                    <a:pt x="1331" y="222"/>
                    <a:pt x="1331" y="222"/>
                    <a:pt x="1331" y="222"/>
                  </a:cubicBezTo>
                  <a:cubicBezTo>
                    <a:pt x="1339" y="212"/>
                    <a:pt x="1339" y="212"/>
                    <a:pt x="1339" y="212"/>
                  </a:cubicBezTo>
                  <a:cubicBezTo>
                    <a:pt x="1359" y="210"/>
                    <a:pt x="1372" y="202"/>
                    <a:pt x="1385" y="189"/>
                  </a:cubicBezTo>
                  <a:cubicBezTo>
                    <a:pt x="1387" y="187"/>
                    <a:pt x="1387" y="187"/>
                    <a:pt x="1387" y="187"/>
                  </a:cubicBezTo>
                  <a:cubicBezTo>
                    <a:pt x="1372" y="173"/>
                    <a:pt x="1372" y="173"/>
                    <a:pt x="1372" y="173"/>
                  </a:cubicBezTo>
                  <a:cubicBezTo>
                    <a:pt x="1401" y="138"/>
                    <a:pt x="1401" y="138"/>
                    <a:pt x="1401" y="138"/>
                  </a:cubicBezTo>
                  <a:cubicBezTo>
                    <a:pt x="1390" y="138"/>
                    <a:pt x="1390" y="138"/>
                    <a:pt x="1390" y="138"/>
                  </a:cubicBezTo>
                  <a:cubicBezTo>
                    <a:pt x="1390" y="129"/>
                    <a:pt x="1390" y="129"/>
                    <a:pt x="1390" y="129"/>
                  </a:cubicBezTo>
                  <a:cubicBezTo>
                    <a:pt x="1390" y="108"/>
                    <a:pt x="1384" y="89"/>
                    <a:pt x="1373" y="76"/>
                  </a:cubicBezTo>
                  <a:cubicBezTo>
                    <a:pt x="1361" y="63"/>
                    <a:pt x="1344" y="55"/>
                    <a:pt x="1323" y="55"/>
                  </a:cubicBezTo>
                  <a:cubicBezTo>
                    <a:pt x="1303" y="55"/>
                    <a:pt x="1286" y="62"/>
                    <a:pt x="1274" y="76"/>
                  </a:cubicBezTo>
                  <a:cubicBezTo>
                    <a:pt x="1262" y="89"/>
                    <a:pt x="1255" y="109"/>
                    <a:pt x="1255" y="134"/>
                  </a:cubicBezTo>
                  <a:cubicBezTo>
                    <a:pt x="1255" y="135"/>
                    <a:pt x="1255" y="137"/>
                    <a:pt x="1255" y="138"/>
                  </a:cubicBezTo>
                  <a:cubicBezTo>
                    <a:pt x="1233" y="138"/>
                    <a:pt x="1233" y="138"/>
                    <a:pt x="1233" y="138"/>
                  </a:cubicBezTo>
                  <a:cubicBezTo>
                    <a:pt x="1233" y="273"/>
                    <a:pt x="1233" y="273"/>
                    <a:pt x="1233" y="273"/>
                  </a:cubicBezTo>
                  <a:cubicBezTo>
                    <a:pt x="1205" y="273"/>
                    <a:pt x="1205" y="273"/>
                    <a:pt x="1205" y="273"/>
                  </a:cubicBezTo>
                  <a:cubicBezTo>
                    <a:pt x="1205" y="338"/>
                    <a:pt x="1205" y="338"/>
                    <a:pt x="1205" y="338"/>
                  </a:cubicBezTo>
                  <a:cubicBezTo>
                    <a:pt x="1196" y="330"/>
                    <a:pt x="1184" y="326"/>
                    <a:pt x="1171" y="326"/>
                  </a:cubicBezTo>
                  <a:cubicBezTo>
                    <a:pt x="1155" y="326"/>
                    <a:pt x="1141" y="332"/>
                    <a:pt x="1133" y="340"/>
                  </a:cubicBezTo>
                  <a:cubicBezTo>
                    <a:pt x="1117" y="356"/>
                    <a:pt x="1117" y="383"/>
                    <a:pt x="1117" y="405"/>
                  </a:cubicBezTo>
                  <a:cubicBezTo>
                    <a:pt x="1117" y="424"/>
                    <a:pt x="1117" y="447"/>
                    <a:pt x="1127" y="463"/>
                  </a:cubicBezTo>
                  <a:cubicBezTo>
                    <a:pt x="1115" y="463"/>
                    <a:pt x="1103" y="468"/>
                    <a:pt x="1094" y="475"/>
                  </a:cubicBezTo>
                  <a:cubicBezTo>
                    <a:pt x="1094" y="464"/>
                    <a:pt x="1094" y="464"/>
                    <a:pt x="1094" y="464"/>
                  </a:cubicBezTo>
                  <a:cubicBezTo>
                    <a:pt x="1083" y="464"/>
                    <a:pt x="1083" y="464"/>
                    <a:pt x="1083" y="464"/>
                  </a:cubicBezTo>
                  <a:cubicBezTo>
                    <a:pt x="1084" y="463"/>
                    <a:pt x="1086" y="461"/>
                    <a:pt x="1087" y="460"/>
                  </a:cubicBezTo>
                  <a:cubicBezTo>
                    <a:pt x="1089" y="459"/>
                    <a:pt x="1089" y="459"/>
                    <a:pt x="1089" y="459"/>
                  </a:cubicBezTo>
                  <a:cubicBezTo>
                    <a:pt x="1063" y="433"/>
                    <a:pt x="1063" y="433"/>
                    <a:pt x="1063" y="433"/>
                  </a:cubicBezTo>
                  <a:cubicBezTo>
                    <a:pt x="1062" y="435"/>
                    <a:pt x="1062" y="435"/>
                    <a:pt x="1062" y="435"/>
                  </a:cubicBezTo>
                  <a:cubicBezTo>
                    <a:pt x="1052" y="444"/>
                    <a:pt x="1045" y="448"/>
                    <a:pt x="1029" y="448"/>
                  </a:cubicBezTo>
                  <a:cubicBezTo>
                    <a:pt x="1010" y="448"/>
                    <a:pt x="999" y="436"/>
                    <a:pt x="998" y="419"/>
                  </a:cubicBezTo>
                  <a:cubicBezTo>
                    <a:pt x="1092" y="419"/>
                    <a:pt x="1092" y="419"/>
                    <a:pt x="1092" y="419"/>
                  </a:cubicBezTo>
                  <a:cubicBezTo>
                    <a:pt x="1092" y="400"/>
                    <a:pt x="1092" y="400"/>
                    <a:pt x="1092" y="400"/>
                  </a:cubicBezTo>
                  <a:cubicBezTo>
                    <a:pt x="1092" y="379"/>
                    <a:pt x="1086" y="361"/>
                    <a:pt x="1075" y="347"/>
                  </a:cubicBezTo>
                  <a:cubicBezTo>
                    <a:pt x="1063" y="334"/>
                    <a:pt x="1046" y="326"/>
                    <a:pt x="1025" y="326"/>
                  </a:cubicBezTo>
                  <a:cubicBezTo>
                    <a:pt x="1005" y="326"/>
                    <a:pt x="988" y="333"/>
                    <a:pt x="976" y="347"/>
                  </a:cubicBezTo>
                  <a:cubicBezTo>
                    <a:pt x="964" y="360"/>
                    <a:pt x="957" y="380"/>
                    <a:pt x="957" y="405"/>
                  </a:cubicBezTo>
                  <a:cubicBezTo>
                    <a:pt x="957" y="434"/>
                    <a:pt x="965" y="453"/>
                    <a:pt x="977" y="465"/>
                  </a:cubicBezTo>
                  <a:cubicBezTo>
                    <a:pt x="969" y="464"/>
                    <a:pt x="960" y="463"/>
                    <a:pt x="951" y="463"/>
                  </a:cubicBezTo>
                  <a:cubicBezTo>
                    <a:pt x="925" y="462"/>
                    <a:pt x="910" y="467"/>
                    <a:pt x="895" y="484"/>
                  </a:cubicBezTo>
                  <a:cubicBezTo>
                    <a:pt x="894" y="485"/>
                    <a:pt x="894" y="485"/>
                    <a:pt x="894" y="485"/>
                  </a:cubicBezTo>
                  <a:cubicBezTo>
                    <a:pt x="920" y="512"/>
                    <a:pt x="920" y="512"/>
                    <a:pt x="920" y="512"/>
                  </a:cubicBezTo>
                  <a:cubicBezTo>
                    <a:pt x="922" y="510"/>
                    <a:pt x="922" y="510"/>
                    <a:pt x="922" y="510"/>
                  </a:cubicBezTo>
                  <a:cubicBezTo>
                    <a:pt x="930" y="501"/>
                    <a:pt x="935" y="499"/>
                    <a:pt x="949" y="498"/>
                  </a:cubicBezTo>
                  <a:cubicBezTo>
                    <a:pt x="959" y="498"/>
                    <a:pt x="965" y="500"/>
                    <a:pt x="969" y="504"/>
                  </a:cubicBezTo>
                  <a:cubicBezTo>
                    <a:pt x="973" y="507"/>
                    <a:pt x="975" y="512"/>
                    <a:pt x="975" y="520"/>
                  </a:cubicBezTo>
                  <a:cubicBezTo>
                    <a:pt x="975" y="525"/>
                    <a:pt x="975" y="525"/>
                    <a:pt x="975" y="525"/>
                  </a:cubicBezTo>
                  <a:cubicBezTo>
                    <a:pt x="942" y="525"/>
                    <a:pt x="942" y="525"/>
                    <a:pt x="942" y="525"/>
                  </a:cubicBezTo>
                  <a:cubicBezTo>
                    <a:pt x="924" y="525"/>
                    <a:pt x="910" y="531"/>
                    <a:pt x="902" y="539"/>
                  </a:cubicBezTo>
                  <a:cubicBezTo>
                    <a:pt x="893" y="547"/>
                    <a:pt x="888" y="559"/>
                    <a:pt x="888" y="571"/>
                  </a:cubicBezTo>
                  <a:cubicBezTo>
                    <a:pt x="888" y="585"/>
                    <a:pt x="893" y="598"/>
                    <a:pt x="901" y="606"/>
                  </a:cubicBezTo>
                  <a:cubicBezTo>
                    <a:pt x="911" y="616"/>
                    <a:pt x="924" y="620"/>
                    <a:pt x="941" y="620"/>
                  </a:cubicBezTo>
                  <a:cubicBezTo>
                    <a:pt x="942" y="620"/>
                    <a:pt x="942" y="620"/>
                    <a:pt x="942" y="620"/>
                  </a:cubicBezTo>
                  <a:cubicBezTo>
                    <a:pt x="957" y="620"/>
                    <a:pt x="967" y="617"/>
                    <a:pt x="976" y="609"/>
                  </a:cubicBezTo>
                  <a:cubicBezTo>
                    <a:pt x="976" y="619"/>
                    <a:pt x="976" y="619"/>
                    <a:pt x="976" y="619"/>
                  </a:cubicBezTo>
                  <a:cubicBezTo>
                    <a:pt x="1017" y="619"/>
                    <a:pt x="1017" y="619"/>
                    <a:pt x="1017" y="619"/>
                  </a:cubicBezTo>
                  <a:cubicBezTo>
                    <a:pt x="1017" y="518"/>
                    <a:pt x="1017" y="518"/>
                    <a:pt x="1017" y="518"/>
                  </a:cubicBezTo>
                  <a:cubicBezTo>
                    <a:pt x="1017" y="503"/>
                    <a:pt x="1013" y="490"/>
                    <a:pt x="1005" y="481"/>
                  </a:cubicBezTo>
                  <a:cubicBezTo>
                    <a:pt x="1013" y="483"/>
                    <a:pt x="1021" y="484"/>
                    <a:pt x="1029" y="484"/>
                  </a:cubicBezTo>
                  <a:cubicBezTo>
                    <a:pt x="1029" y="484"/>
                    <a:pt x="1029" y="484"/>
                    <a:pt x="1029" y="484"/>
                  </a:cubicBezTo>
                  <a:cubicBezTo>
                    <a:pt x="1038" y="484"/>
                    <a:pt x="1046" y="483"/>
                    <a:pt x="1053" y="481"/>
                  </a:cubicBezTo>
                  <a:cubicBezTo>
                    <a:pt x="1053" y="619"/>
                    <a:pt x="1053" y="619"/>
                    <a:pt x="1053" y="619"/>
                  </a:cubicBezTo>
                  <a:cubicBezTo>
                    <a:pt x="1095" y="619"/>
                    <a:pt x="1095" y="619"/>
                    <a:pt x="1095" y="619"/>
                  </a:cubicBezTo>
                  <a:cubicBezTo>
                    <a:pt x="1095" y="526"/>
                    <a:pt x="1095" y="526"/>
                    <a:pt x="1095" y="526"/>
                  </a:cubicBezTo>
                  <a:cubicBezTo>
                    <a:pt x="1095" y="506"/>
                    <a:pt x="1107" y="501"/>
                    <a:pt x="1118" y="500"/>
                  </a:cubicBezTo>
                  <a:cubicBezTo>
                    <a:pt x="1129" y="501"/>
                    <a:pt x="1140" y="506"/>
                    <a:pt x="1141" y="526"/>
                  </a:cubicBezTo>
                  <a:cubicBezTo>
                    <a:pt x="1141" y="619"/>
                    <a:pt x="1141" y="619"/>
                    <a:pt x="1141" y="619"/>
                  </a:cubicBezTo>
                  <a:cubicBezTo>
                    <a:pt x="1182" y="619"/>
                    <a:pt x="1182" y="619"/>
                    <a:pt x="1182" y="619"/>
                  </a:cubicBezTo>
                  <a:cubicBezTo>
                    <a:pt x="1182" y="525"/>
                    <a:pt x="1182" y="525"/>
                    <a:pt x="1182" y="525"/>
                  </a:cubicBezTo>
                  <a:cubicBezTo>
                    <a:pt x="1182" y="506"/>
                    <a:pt x="1195" y="501"/>
                    <a:pt x="1205" y="500"/>
                  </a:cubicBezTo>
                  <a:cubicBezTo>
                    <a:pt x="1216" y="501"/>
                    <a:pt x="1228" y="506"/>
                    <a:pt x="1228" y="526"/>
                  </a:cubicBezTo>
                  <a:cubicBezTo>
                    <a:pt x="1228" y="619"/>
                    <a:pt x="1228" y="619"/>
                    <a:pt x="1228" y="619"/>
                  </a:cubicBezTo>
                  <a:cubicBezTo>
                    <a:pt x="1270" y="619"/>
                    <a:pt x="1270" y="619"/>
                    <a:pt x="1270" y="619"/>
                  </a:cubicBezTo>
                  <a:cubicBezTo>
                    <a:pt x="1270" y="521"/>
                    <a:pt x="1270" y="521"/>
                    <a:pt x="1270" y="521"/>
                  </a:cubicBezTo>
                  <a:cubicBezTo>
                    <a:pt x="1270" y="504"/>
                    <a:pt x="1265" y="489"/>
                    <a:pt x="1253" y="476"/>
                  </a:cubicBezTo>
                  <a:cubicBezTo>
                    <a:pt x="1251" y="475"/>
                    <a:pt x="1249" y="473"/>
                    <a:pt x="1247" y="472"/>
                  </a:cubicBezTo>
                  <a:cubicBezTo>
                    <a:pt x="1247" y="348"/>
                    <a:pt x="1247" y="348"/>
                    <a:pt x="1247" y="348"/>
                  </a:cubicBezTo>
                  <a:cubicBezTo>
                    <a:pt x="1277" y="348"/>
                    <a:pt x="1277" y="348"/>
                    <a:pt x="1277" y="348"/>
                  </a:cubicBezTo>
                  <a:cubicBezTo>
                    <a:pt x="1277" y="285"/>
                    <a:pt x="1277" y="285"/>
                    <a:pt x="1277" y="285"/>
                  </a:cubicBezTo>
                  <a:cubicBezTo>
                    <a:pt x="1301" y="256"/>
                    <a:pt x="1301" y="256"/>
                    <a:pt x="1301" y="256"/>
                  </a:cubicBezTo>
                  <a:cubicBezTo>
                    <a:pt x="1353" y="348"/>
                    <a:pt x="1353" y="348"/>
                    <a:pt x="1353" y="348"/>
                  </a:cubicBezTo>
                  <a:cubicBezTo>
                    <a:pt x="1366" y="348"/>
                    <a:pt x="1366" y="348"/>
                    <a:pt x="1366" y="348"/>
                  </a:cubicBezTo>
                  <a:cubicBezTo>
                    <a:pt x="1366" y="409"/>
                    <a:pt x="1366" y="409"/>
                    <a:pt x="1366" y="409"/>
                  </a:cubicBezTo>
                  <a:cubicBezTo>
                    <a:pt x="1362" y="409"/>
                    <a:pt x="1362" y="409"/>
                    <a:pt x="1362" y="409"/>
                  </a:cubicBezTo>
                  <a:cubicBezTo>
                    <a:pt x="1349" y="446"/>
                    <a:pt x="1349" y="446"/>
                    <a:pt x="1349" y="446"/>
                  </a:cubicBezTo>
                  <a:cubicBezTo>
                    <a:pt x="1347" y="446"/>
                    <a:pt x="1345" y="446"/>
                    <a:pt x="1343" y="446"/>
                  </a:cubicBezTo>
                  <a:cubicBezTo>
                    <a:pt x="1332" y="446"/>
                    <a:pt x="1321" y="440"/>
                    <a:pt x="1321" y="421"/>
                  </a:cubicBezTo>
                  <a:cubicBezTo>
                    <a:pt x="1321" y="328"/>
                    <a:pt x="1321" y="328"/>
                    <a:pt x="1321" y="328"/>
                  </a:cubicBezTo>
                  <a:cubicBezTo>
                    <a:pt x="1279" y="328"/>
                    <a:pt x="1279" y="328"/>
                    <a:pt x="1279" y="328"/>
                  </a:cubicBezTo>
                  <a:cubicBezTo>
                    <a:pt x="1279" y="426"/>
                    <a:pt x="1279" y="426"/>
                    <a:pt x="1279" y="426"/>
                  </a:cubicBezTo>
                  <a:cubicBezTo>
                    <a:pt x="1279" y="443"/>
                    <a:pt x="1282" y="458"/>
                    <a:pt x="1295" y="470"/>
                  </a:cubicBezTo>
                  <a:cubicBezTo>
                    <a:pt x="1304" y="479"/>
                    <a:pt x="1316" y="484"/>
                    <a:pt x="1332" y="484"/>
                  </a:cubicBezTo>
                  <a:cubicBezTo>
                    <a:pt x="1333" y="484"/>
                    <a:pt x="1334" y="484"/>
                    <a:pt x="1335" y="484"/>
                  </a:cubicBezTo>
                  <a:cubicBezTo>
                    <a:pt x="1286" y="619"/>
                    <a:pt x="1286" y="619"/>
                    <a:pt x="1286" y="619"/>
                  </a:cubicBezTo>
                  <a:cubicBezTo>
                    <a:pt x="1332" y="619"/>
                    <a:pt x="1332" y="619"/>
                    <a:pt x="1332" y="619"/>
                  </a:cubicBezTo>
                  <a:cubicBezTo>
                    <a:pt x="1344" y="582"/>
                    <a:pt x="1344" y="582"/>
                    <a:pt x="1344" y="582"/>
                  </a:cubicBezTo>
                  <a:cubicBezTo>
                    <a:pt x="1414" y="582"/>
                    <a:pt x="1414" y="582"/>
                    <a:pt x="1414" y="582"/>
                  </a:cubicBezTo>
                  <a:cubicBezTo>
                    <a:pt x="1427" y="619"/>
                    <a:pt x="1427" y="619"/>
                    <a:pt x="1427" y="619"/>
                  </a:cubicBezTo>
                  <a:cubicBezTo>
                    <a:pt x="1473" y="619"/>
                    <a:pt x="1473" y="619"/>
                    <a:pt x="1473" y="619"/>
                  </a:cubicBezTo>
                  <a:cubicBezTo>
                    <a:pt x="1408" y="441"/>
                    <a:pt x="1408" y="441"/>
                    <a:pt x="1408" y="441"/>
                  </a:cubicBezTo>
                  <a:lnTo>
                    <a:pt x="1408" y="328"/>
                  </a:lnTo>
                  <a:close/>
                  <a:moveTo>
                    <a:pt x="1121" y="405"/>
                  </a:moveTo>
                  <a:cubicBezTo>
                    <a:pt x="1121" y="383"/>
                    <a:pt x="1121" y="357"/>
                    <a:pt x="1135" y="343"/>
                  </a:cubicBezTo>
                  <a:cubicBezTo>
                    <a:pt x="1143" y="335"/>
                    <a:pt x="1156" y="330"/>
                    <a:pt x="1171" y="330"/>
                  </a:cubicBezTo>
                  <a:cubicBezTo>
                    <a:pt x="1171" y="330"/>
                    <a:pt x="1171" y="330"/>
                    <a:pt x="1171" y="330"/>
                  </a:cubicBezTo>
                  <a:cubicBezTo>
                    <a:pt x="1186" y="330"/>
                    <a:pt x="1196" y="334"/>
                    <a:pt x="1206" y="345"/>
                  </a:cubicBezTo>
                  <a:cubicBezTo>
                    <a:pt x="1209" y="349"/>
                    <a:pt x="1209" y="349"/>
                    <a:pt x="1209" y="349"/>
                  </a:cubicBezTo>
                  <a:cubicBezTo>
                    <a:pt x="1209" y="277"/>
                    <a:pt x="1209" y="277"/>
                    <a:pt x="1209" y="277"/>
                  </a:cubicBezTo>
                  <a:cubicBezTo>
                    <a:pt x="1243" y="277"/>
                    <a:pt x="1243" y="277"/>
                    <a:pt x="1243" y="277"/>
                  </a:cubicBezTo>
                  <a:cubicBezTo>
                    <a:pt x="1243" y="469"/>
                    <a:pt x="1243" y="469"/>
                    <a:pt x="1243" y="469"/>
                  </a:cubicBezTo>
                  <a:cubicBezTo>
                    <a:pt x="1235" y="465"/>
                    <a:pt x="1225" y="463"/>
                    <a:pt x="1214" y="463"/>
                  </a:cubicBezTo>
                  <a:cubicBezTo>
                    <a:pt x="1213" y="463"/>
                    <a:pt x="1212" y="463"/>
                    <a:pt x="1210" y="463"/>
                  </a:cubicBezTo>
                  <a:cubicBezTo>
                    <a:pt x="1210" y="461"/>
                    <a:pt x="1210" y="461"/>
                    <a:pt x="1210" y="461"/>
                  </a:cubicBezTo>
                  <a:cubicBezTo>
                    <a:pt x="1209" y="463"/>
                    <a:pt x="1209" y="463"/>
                    <a:pt x="1209" y="463"/>
                  </a:cubicBezTo>
                  <a:cubicBezTo>
                    <a:pt x="1193" y="464"/>
                    <a:pt x="1181" y="469"/>
                    <a:pt x="1170" y="480"/>
                  </a:cubicBezTo>
                  <a:cubicBezTo>
                    <a:pt x="1170" y="480"/>
                    <a:pt x="1169" y="480"/>
                    <a:pt x="1169" y="480"/>
                  </a:cubicBezTo>
                  <a:cubicBezTo>
                    <a:pt x="1160" y="469"/>
                    <a:pt x="1147" y="463"/>
                    <a:pt x="1132" y="463"/>
                  </a:cubicBezTo>
                  <a:cubicBezTo>
                    <a:pt x="1121" y="448"/>
                    <a:pt x="1121" y="425"/>
                    <a:pt x="1121" y="405"/>
                  </a:cubicBezTo>
                  <a:moveTo>
                    <a:pt x="1013" y="518"/>
                  </a:moveTo>
                  <a:cubicBezTo>
                    <a:pt x="1013" y="615"/>
                    <a:pt x="1013" y="615"/>
                    <a:pt x="1013" y="615"/>
                  </a:cubicBezTo>
                  <a:cubicBezTo>
                    <a:pt x="980" y="615"/>
                    <a:pt x="980" y="615"/>
                    <a:pt x="980" y="615"/>
                  </a:cubicBezTo>
                  <a:cubicBezTo>
                    <a:pt x="980" y="599"/>
                    <a:pt x="980" y="599"/>
                    <a:pt x="980" y="599"/>
                  </a:cubicBezTo>
                  <a:cubicBezTo>
                    <a:pt x="977" y="602"/>
                    <a:pt x="977" y="602"/>
                    <a:pt x="977" y="602"/>
                  </a:cubicBezTo>
                  <a:cubicBezTo>
                    <a:pt x="967" y="612"/>
                    <a:pt x="958" y="616"/>
                    <a:pt x="941" y="616"/>
                  </a:cubicBezTo>
                  <a:cubicBezTo>
                    <a:pt x="924" y="616"/>
                    <a:pt x="913" y="612"/>
                    <a:pt x="904" y="603"/>
                  </a:cubicBezTo>
                  <a:cubicBezTo>
                    <a:pt x="897" y="596"/>
                    <a:pt x="892" y="584"/>
                    <a:pt x="892" y="571"/>
                  </a:cubicBezTo>
                  <a:cubicBezTo>
                    <a:pt x="893" y="548"/>
                    <a:pt x="908" y="530"/>
                    <a:pt x="942" y="530"/>
                  </a:cubicBezTo>
                  <a:cubicBezTo>
                    <a:pt x="979" y="530"/>
                    <a:pt x="979" y="530"/>
                    <a:pt x="979" y="530"/>
                  </a:cubicBezTo>
                  <a:cubicBezTo>
                    <a:pt x="979" y="520"/>
                    <a:pt x="979" y="520"/>
                    <a:pt x="979" y="520"/>
                  </a:cubicBezTo>
                  <a:cubicBezTo>
                    <a:pt x="979" y="512"/>
                    <a:pt x="977" y="505"/>
                    <a:pt x="972" y="500"/>
                  </a:cubicBezTo>
                  <a:cubicBezTo>
                    <a:pt x="967" y="496"/>
                    <a:pt x="959" y="494"/>
                    <a:pt x="949" y="494"/>
                  </a:cubicBezTo>
                  <a:cubicBezTo>
                    <a:pt x="935" y="494"/>
                    <a:pt x="928" y="498"/>
                    <a:pt x="920" y="506"/>
                  </a:cubicBezTo>
                  <a:cubicBezTo>
                    <a:pt x="899" y="485"/>
                    <a:pt x="899" y="485"/>
                    <a:pt x="899" y="485"/>
                  </a:cubicBezTo>
                  <a:cubicBezTo>
                    <a:pt x="913" y="471"/>
                    <a:pt x="927" y="467"/>
                    <a:pt x="951" y="467"/>
                  </a:cubicBezTo>
                  <a:cubicBezTo>
                    <a:pt x="964" y="467"/>
                    <a:pt x="976" y="469"/>
                    <a:pt x="985" y="472"/>
                  </a:cubicBezTo>
                  <a:cubicBezTo>
                    <a:pt x="989" y="474"/>
                    <a:pt x="992" y="476"/>
                    <a:pt x="995" y="478"/>
                  </a:cubicBezTo>
                  <a:cubicBezTo>
                    <a:pt x="996" y="479"/>
                    <a:pt x="997" y="479"/>
                    <a:pt x="997" y="480"/>
                  </a:cubicBezTo>
                  <a:cubicBezTo>
                    <a:pt x="1007" y="488"/>
                    <a:pt x="1013" y="501"/>
                    <a:pt x="1013" y="518"/>
                  </a:cubicBezTo>
                  <a:moveTo>
                    <a:pt x="1053" y="477"/>
                  </a:moveTo>
                  <a:cubicBezTo>
                    <a:pt x="1046" y="479"/>
                    <a:pt x="1038" y="480"/>
                    <a:pt x="1029" y="480"/>
                  </a:cubicBezTo>
                  <a:cubicBezTo>
                    <a:pt x="1018" y="480"/>
                    <a:pt x="1007" y="479"/>
                    <a:pt x="997" y="474"/>
                  </a:cubicBezTo>
                  <a:cubicBezTo>
                    <a:pt x="994" y="472"/>
                    <a:pt x="991" y="470"/>
                    <a:pt x="987" y="469"/>
                  </a:cubicBezTo>
                  <a:cubicBezTo>
                    <a:pt x="985" y="468"/>
                    <a:pt x="984" y="466"/>
                    <a:pt x="982" y="465"/>
                  </a:cubicBezTo>
                  <a:cubicBezTo>
                    <a:pt x="970" y="454"/>
                    <a:pt x="961" y="435"/>
                    <a:pt x="961" y="405"/>
                  </a:cubicBezTo>
                  <a:cubicBezTo>
                    <a:pt x="962" y="357"/>
                    <a:pt x="987" y="330"/>
                    <a:pt x="1025" y="330"/>
                  </a:cubicBezTo>
                  <a:cubicBezTo>
                    <a:pt x="1066" y="330"/>
                    <a:pt x="1088" y="360"/>
                    <a:pt x="1088" y="400"/>
                  </a:cubicBezTo>
                  <a:cubicBezTo>
                    <a:pt x="1088" y="415"/>
                    <a:pt x="1088" y="415"/>
                    <a:pt x="1088" y="415"/>
                  </a:cubicBezTo>
                  <a:cubicBezTo>
                    <a:pt x="994" y="415"/>
                    <a:pt x="994" y="415"/>
                    <a:pt x="994" y="415"/>
                  </a:cubicBezTo>
                  <a:cubicBezTo>
                    <a:pt x="994" y="417"/>
                    <a:pt x="994" y="417"/>
                    <a:pt x="994" y="417"/>
                  </a:cubicBezTo>
                  <a:cubicBezTo>
                    <a:pt x="994" y="427"/>
                    <a:pt x="997" y="436"/>
                    <a:pt x="1003" y="442"/>
                  </a:cubicBezTo>
                  <a:cubicBezTo>
                    <a:pt x="1009" y="449"/>
                    <a:pt x="1018" y="452"/>
                    <a:pt x="1029" y="452"/>
                  </a:cubicBezTo>
                  <a:cubicBezTo>
                    <a:pt x="1045" y="453"/>
                    <a:pt x="1054" y="448"/>
                    <a:pt x="1063" y="439"/>
                  </a:cubicBezTo>
                  <a:cubicBezTo>
                    <a:pt x="1083" y="459"/>
                    <a:pt x="1083" y="459"/>
                    <a:pt x="1083" y="459"/>
                  </a:cubicBezTo>
                  <a:cubicBezTo>
                    <a:pt x="1081" y="461"/>
                    <a:pt x="1079" y="463"/>
                    <a:pt x="1077" y="464"/>
                  </a:cubicBezTo>
                  <a:cubicBezTo>
                    <a:pt x="1053" y="464"/>
                    <a:pt x="1053" y="464"/>
                    <a:pt x="1053" y="464"/>
                  </a:cubicBezTo>
                  <a:lnTo>
                    <a:pt x="1053" y="477"/>
                  </a:lnTo>
                  <a:close/>
                  <a:moveTo>
                    <a:pt x="1250" y="479"/>
                  </a:moveTo>
                  <a:cubicBezTo>
                    <a:pt x="1262" y="491"/>
                    <a:pt x="1266" y="504"/>
                    <a:pt x="1266" y="521"/>
                  </a:cubicBezTo>
                  <a:cubicBezTo>
                    <a:pt x="1266" y="615"/>
                    <a:pt x="1266" y="615"/>
                    <a:pt x="1266" y="615"/>
                  </a:cubicBezTo>
                  <a:cubicBezTo>
                    <a:pt x="1232" y="615"/>
                    <a:pt x="1232" y="615"/>
                    <a:pt x="1232" y="615"/>
                  </a:cubicBezTo>
                  <a:cubicBezTo>
                    <a:pt x="1232" y="526"/>
                    <a:pt x="1232" y="526"/>
                    <a:pt x="1232" y="526"/>
                  </a:cubicBezTo>
                  <a:cubicBezTo>
                    <a:pt x="1232" y="515"/>
                    <a:pt x="1229" y="508"/>
                    <a:pt x="1224" y="503"/>
                  </a:cubicBezTo>
                  <a:cubicBezTo>
                    <a:pt x="1218" y="498"/>
                    <a:pt x="1212" y="496"/>
                    <a:pt x="1205" y="496"/>
                  </a:cubicBezTo>
                  <a:cubicBezTo>
                    <a:pt x="1199" y="496"/>
                    <a:pt x="1192" y="498"/>
                    <a:pt x="1187" y="503"/>
                  </a:cubicBezTo>
                  <a:cubicBezTo>
                    <a:pt x="1182" y="507"/>
                    <a:pt x="1178" y="515"/>
                    <a:pt x="1178" y="525"/>
                  </a:cubicBezTo>
                  <a:cubicBezTo>
                    <a:pt x="1178" y="615"/>
                    <a:pt x="1178" y="615"/>
                    <a:pt x="1178" y="615"/>
                  </a:cubicBezTo>
                  <a:cubicBezTo>
                    <a:pt x="1145" y="615"/>
                    <a:pt x="1145" y="615"/>
                    <a:pt x="1145" y="615"/>
                  </a:cubicBezTo>
                  <a:cubicBezTo>
                    <a:pt x="1145" y="526"/>
                    <a:pt x="1145" y="526"/>
                    <a:pt x="1145" y="526"/>
                  </a:cubicBezTo>
                  <a:cubicBezTo>
                    <a:pt x="1145" y="515"/>
                    <a:pt x="1141" y="508"/>
                    <a:pt x="1136" y="503"/>
                  </a:cubicBezTo>
                  <a:cubicBezTo>
                    <a:pt x="1131" y="498"/>
                    <a:pt x="1124" y="496"/>
                    <a:pt x="1118" y="496"/>
                  </a:cubicBezTo>
                  <a:cubicBezTo>
                    <a:pt x="1112" y="496"/>
                    <a:pt x="1105" y="498"/>
                    <a:pt x="1099" y="503"/>
                  </a:cubicBezTo>
                  <a:cubicBezTo>
                    <a:pt x="1094" y="508"/>
                    <a:pt x="1091" y="515"/>
                    <a:pt x="1091" y="526"/>
                  </a:cubicBezTo>
                  <a:cubicBezTo>
                    <a:pt x="1091" y="615"/>
                    <a:pt x="1091" y="615"/>
                    <a:pt x="1091" y="615"/>
                  </a:cubicBezTo>
                  <a:cubicBezTo>
                    <a:pt x="1057" y="615"/>
                    <a:pt x="1057" y="615"/>
                    <a:pt x="1057" y="615"/>
                  </a:cubicBezTo>
                  <a:cubicBezTo>
                    <a:pt x="1057" y="468"/>
                    <a:pt x="1057" y="468"/>
                    <a:pt x="1057" y="468"/>
                  </a:cubicBezTo>
                  <a:cubicBezTo>
                    <a:pt x="1090" y="468"/>
                    <a:pt x="1090" y="468"/>
                    <a:pt x="1090" y="468"/>
                  </a:cubicBezTo>
                  <a:cubicBezTo>
                    <a:pt x="1090" y="485"/>
                    <a:pt x="1090" y="485"/>
                    <a:pt x="1090" y="485"/>
                  </a:cubicBezTo>
                  <a:cubicBezTo>
                    <a:pt x="1093" y="482"/>
                    <a:pt x="1093" y="482"/>
                    <a:pt x="1093" y="482"/>
                  </a:cubicBezTo>
                  <a:cubicBezTo>
                    <a:pt x="1103" y="472"/>
                    <a:pt x="1116" y="467"/>
                    <a:pt x="1129" y="467"/>
                  </a:cubicBezTo>
                  <a:cubicBezTo>
                    <a:pt x="1130" y="467"/>
                    <a:pt x="1130" y="467"/>
                    <a:pt x="1130" y="467"/>
                  </a:cubicBezTo>
                  <a:cubicBezTo>
                    <a:pt x="1130" y="467"/>
                    <a:pt x="1131" y="467"/>
                    <a:pt x="1132" y="467"/>
                  </a:cubicBezTo>
                  <a:cubicBezTo>
                    <a:pt x="1133" y="467"/>
                    <a:pt x="1134" y="467"/>
                    <a:pt x="1135" y="467"/>
                  </a:cubicBezTo>
                  <a:cubicBezTo>
                    <a:pt x="1146" y="468"/>
                    <a:pt x="1156" y="472"/>
                    <a:pt x="1163" y="480"/>
                  </a:cubicBezTo>
                  <a:cubicBezTo>
                    <a:pt x="1164" y="480"/>
                    <a:pt x="1164" y="481"/>
                    <a:pt x="1165" y="482"/>
                  </a:cubicBezTo>
                  <a:cubicBezTo>
                    <a:pt x="1166" y="483"/>
                    <a:pt x="1166" y="483"/>
                    <a:pt x="1167" y="484"/>
                  </a:cubicBezTo>
                  <a:cubicBezTo>
                    <a:pt x="1167" y="484"/>
                    <a:pt x="1167" y="485"/>
                    <a:pt x="1168" y="485"/>
                  </a:cubicBezTo>
                  <a:cubicBezTo>
                    <a:pt x="1169" y="487"/>
                    <a:pt x="1169" y="487"/>
                    <a:pt x="1169" y="487"/>
                  </a:cubicBezTo>
                  <a:cubicBezTo>
                    <a:pt x="1171" y="485"/>
                    <a:pt x="1171" y="485"/>
                    <a:pt x="1171" y="485"/>
                  </a:cubicBezTo>
                  <a:cubicBezTo>
                    <a:pt x="1171" y="485"/>
                    <a:pt x="1171" y="485"/>
                    <a:pt x="1172" y="484"/>
                  </a:cubicBezTo>
                  <a:cubicBezTo>
                    <a:pt x="1172" y="484"/>
                    <a:pt x="1173" y="483"/>
                    <a:pt x="1174" y="482"/>
                  </a:cubicBezTo>
                  <a:cubicBezTo>
                    <a:pt x="1175" y="481"/>
                    <a:pt x="1175" y="481"/>
                    <a:pt x="1176" y="480"/>
                  </a:cubicBezTo>
                  <a:cubicBezTo>
                    <a:pt x="1185" y="473"/>
                    <a:pt x="1193" y="469"/>
                    <a:pt x="1204" y="467"/>
                  </a:cubicBezTo>
                  <a:cubicBezTo>
                    <a:pt x="1205" y="467"/>
                    <a:pt x="1207" y="467"/>
                    <a:pt x="1208" y="467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9" y="467"/>
                    <a:pt x="1210" y="467"/>
                    <a:pt x="1210" y="467"/>
                  </a:cubicBezTo>
                  <a:cubicBezTo>
                    <a:pt x="1212" y="467"/>
                    <a:pt x="1213" y="467"/>
                    <a:pt x="1214" y="467"/>
                  </a:cubicBezTo>
                  <a:cubicBezTo>
                    <a:pt x="1225" y="467"/>
                    <a:pt x="1235" y="469"/>
                    <a:pt x="1243" y="474"/>
                  </a:cubicBezTo>
                  <a:cubicBezTo>
                    <a:pt x="1244" y="474"/>
                    <a:pt x="1244" y="475"/>
                    <a:pt x="1245" y="475"/>
                  </a:cubicBezTo>
                  <a:cubicBezTo>
                    <a:pt x="1246" y="476"/>
                    <a:pt x="1246" y="476"/>
                    <a:pt x="1247" y="477"/>
                  </a:cubicBezTo>
                  <a:cubicBezTo>
                    <a:pt x="1248" y="478"/>
                    <a:pt x="1249" y="478"/>
                    <a:pt x="1250" y="479"/>
                  </a:cubicBezTo>
                  <a:moveTo>
                    <a:pt x="1381" y="187"/>
                  </a:moveTo>
                  <a:cubicBezTo>
                    <a:pt x="1370" y="198"/>
                    <a:pt x="1359" y="205"/>
                    <a:pt x="1343" y="208"/>
                  </a:cubicBezTo>
                  <a:cubicBezTo>
                    <a:pt x="1369" y="176"/>
                    <a:pt x="1369" y="176"/>
                    <a:pt x="1369" y="176"/>
                  </a:cubicBezTo>
                  <a:lnTo>
                    <a:pt x="1381" y="187"/>
                  </a:lnTo>
                  <a:close/>
                  <a:moveTo>
                    <a:pt x="1277" y="224"/>
                  </a:moveTo>
                  <a:cubicBezTo>
                    <a:pt x="1277" y="197"/>
                    <a:pt x="1277" y="197"/>
                    <a:pt x="1277" y="197"/>
                  </a:cubicBezTo>
                  <a:cubicBezTo>
                    <a:pt x="1277" y="197"/>
                    <a:pt x="1277" y="197"/>
                    <a:pt x="1277" y="197"/>
                  </a:cubicBezTo>
                  <a:cubicBezTo>
                    <a:pt x="1282" y="201"/>
                    <a:pt x="1286" y="204"/>
                    <a:pt x="1291" y="206"/>
                  </a:cubicBezTo>
                  <a:lnTo>
                    <a:pt x="1277" y="224"/>
                  </a:lnTo>
                  <a:close/>
                  <a:moveTo>
                    <a:pt x="1294" y="203"/>
                  </a:moveTo>
                  <a:cubicBezTo>
                    <a:pt x="1289" y="201"/>
                    <a:pt x="1284" y="198"/>
                    <a:pt x="1280" y="194"/>
                  </a:cubicBezTo>
                  <a:cubicBezTo>
                    <a:pt x="1279" y="193"/>
                    <a:pt x="1278" y="192"/>
                    <a:pt x="1277" y="191"/>
                  </a:cubicBezTo>
                  <a:cubicBezTo>
                    <a:pt x="1277" y="138"/>
                    <a:pt x="1277" y="138"/>
                    <a:pt x="1277" y="138"/>
                  </a:cubicBezTo>
                  <a:cubicBezTo>
                    <a:pt x="1259" y="138"/>
                    <a:pt x="1259" y="138"/>
                    <a:pt x="1259" y="138"/>
                  </a:cubicBezTo>
                  <a:cubicBezTo>
                    <a:pt x="1259" y="137"/>
                    <a:pt x="1259" y="135"/>
                    <a:pt x="1259" y="134"/>
                  </a:cubicBezTo>
                  <a:cubicBezTo>
                    <a:pt x="1259" y="85"/>
                    <a:pt x="1285" y="59"/>
                    <a:pt x="1323" y="59"/>
                  </a:cubicBezTo>
                  <a:cubicBezTo>
                    <a:pt x="1363" y="59"/>
                    <a:pt x="1386" y="88"/>
                    <a:pt x="1386" y="129"/>
                  </a:cubicBezTo>
                  <a:cubicBezTo>
                    <a:pt x="1386" y="138"/>
                    <a:pt x="1386" y="138"/>
                    <a:pt x="1386" y="138"/>
                  </a:cubicBezTo>
                  <a:cubicBezTo>
                    <a:pt x="1347" y="138"/>
                    <a:pt x="1347" y="138"/>
                    <a:pt x="1347" y="138"/>
                  </a:cubicBezTo>
                  <a:cubicBezTo>
                    <a:pt x="1342" y="144"/>
                    <a:pt x="1342" y="144"/>
                    <a:pt x="1342" y="144"/>
                  </a:cubicBezTo>
                  <a:cubicBezTo>
                    <a:pt x="1292" y="144"/>
                    <a:pt x="1292" y="144"/>
                    <a:pt x="1292" y="144"/>
                  </a:cubicBezTo>
                  <a:cubicBezTo>
                    <a:pt x="1292" y="146"/>
                    <a:pt x="1292" y="146"/>
                    <a:pt x="1292" y="146"/>
                  </a:cubicBezTo>
                  <a:cubicBezTo>
                    <a:pt x="1292" y="156"/>
                    <a:pt x="1295" y="165"/>
                    <a:pt x="1301" y="171"/>
                  </a:cubicBezTo>
                  <a:cubicBezTo>
                    <a:pt x="1305" y="175"/>
                    <a:pt x="1309" y="177"/>
                    <a:pt x="1313" y="179"/>
                  </a:cubicBezTo>
                  <a:lnTo>
                    <a:pt x="1294" y="203"/>
                  </a:lnTo>
                  <a:close/>
                  <a:moveTo>
                    <a:pt x="1296" y="148"/>
                  </a:moveTo>
                  <a:cubicBezTo>
                    <a:pt x="1339" y="148"/>
                    <a:pt x="1339" y="148"/>
                    <a:pt x="1339" y="148"/>
                  </a:cubicBezTo>
                  <a:cubicBezTo>
                    <a:pt x="1316" y="176"/>
                    <a:pt x="1316" y="176"/>
                    <a:pt x="1316" y="176"/>
                  </a:cubicBezTo>
                  <a:cubicBezTo>
                    <a:pt x="1304" y="172"/>
                    <a:pt x="1297" y="162"/>
                    <a:pt x="1296" y="148"/>
                  </a:cubicBezTo>
                  <a:moveTo>
                    <a:pt x="1336" y="480"/>
                  </a:moveTo>
                  <a:cubicBezTo>
                    <a:pt x="1335" y="480"/>
                    <a:pt x="1333" y="480"/>
                    <a:pt x="1332" y="480"/>
                  </a:cubicBezTo>
                  <a:cubicBezTo>
                    <a:pt x="1317" y="480"/>
                    <a:pt x="1306" y="475"/>
                    <a:pt x="1298" y="467"/>
                  </a:cubicBezTo>
                  <a:cubicBezTo>
                    <a:pt x="1286" y="456"/>
                    <a:pt x="1283" y="442"/>
                    <a:pt x="1283" y="426"/>
                  </a:cubicBezTo>
                  <a:cubicBezTo>
                    <a:pt x="1283" y="332"/>
                    <a:pt x="1283" y="332"/>
                    <a:pt x="1283" y="332"/>
                  </a:cubicBezTo>
                  <a:cubicBezTo>
                    <a:pt x="1316" y="332"/>
                    <a:pt x="1316" y="332"/>
                    <a:pt x="1316" y="332"/>
                  </a:cubicBezTo>
                  <a:cubicBezTo>
                    <a:pt x="1316" y="421"/>
                    <a:pt x="1316" y="421"/>
                    <a:pt x="1316" y="421"/>
                  </a:cubicBezTo>
                  <a:cubicBezTo>
                    <a:pt x="1316" y="432"/>
                    <a:pt x="1320" y="439"/>
                    <a:pt x="1325" y="444"/>
                  </a:cubicBezTo>
                  <a:cubicBezTo>
                    <a:pt x="1330" y="449"/>
                    <a:pt x="1337" y="450"/>
                    <a:pt x="1343" y="450"/>
                  </a:cubicBezTo>
                  <a:cubicBezTo>
                    <a:pt x="1345" y="450"/>
                    <a:pt x="1346" y="450"/>
                    <a:pt x="1347" y="450"/>
                  </a:cubicBezTo>
                  <a:lnTo>
                    <a:pt x="1336" y="480"/>
                  </a:lnTo>
                  <a:close/>
                  <a:moveTo>
                    <a:pt x="1357" y="545"/>
                  </a:moveTo>
                  <a:cubicBezTo>
                    <a:pt x="1379" y="482"/>
                    <a:pt x="1379" y="482"/>
                    <a:pt x="1379" y="482"/>
                  </a:cubicBezTo>
                  <a:cubicBezTo>
                    <a:pt x="1381" y="482"/>
                    <a:pt x="1381" y="482"/>
                    <a:pt x="1381" y="482"/>
                  </a:cubicBezTo>
                  <a:cubicBezTo>
                    <a:pt x="1402" y="545"/>
                    <a:pt x="1402" y="545"/>
                    <a:pt x="1402" y="545"/>
                  </a:cubicBezTo>
                  <a:lnTo>
                    <a:pt x="1357" y="545"/>
                  </a:lnTo>
                  <a:close/>
                  <a:moveTo>
                    <a:pt x="1380" y="478"/>
                  </a:moveTo>
                  <a:cubicBezTo>
                    <a:pt x="1380" y="478"/>
                    <a:pt x="1380" y="478"/>
                    <a:pt x="1380" y="478"/>
                  </a:cubicBezTo>
                  <a:cubicBezTo>
                    <a:pt x="1380" y="478"/>
                    <a:pt x="1380" y="478"/>
                    <a:pt x="1380" y="478"/>
                  </a:cubicBezTo>
                  <a:close/>
                  <a:moveTo>
                    <a:pt x="1404" y="430"/>
                  </a:moveTo>
                  <a:cubicBezTo>
                    <a:pt x="1396" y="409"/>
                    <a:pt x="1396" y="409"/>
                    <a:pt x="1396" y="409"/>
                  </a:cubicBezTo>
                  <a:cubicBezTo>
                    <a:pt x="1370" y="409"/>
                    <a:pt x="1370" y="409"/>
                    <a:pt x="1370" y="409"/>
                  </a:cubicBezTo>
                  <a:cubicBezTo>
                    <a:pt x="1370" y="332"/>
                    <a:pt x="1370" y="332"/>
                    <a:pt x="1370" y="332"/>
                  </a:cubicBezTo>
                  <a:cubicBezTo>
                    <a:pt x="1391" y="332"/>
                    <a:pt x="1391" y="332"/>
                    <a:pt x="1391" y="332"/>
                  </a:cubicBezTo>
                  <a:cubicBezTo>
                    <a:pt x="1396" y="332"/>
                    <a:pt x="1396" y="332"/>
                    <a:pt x="1396" y="332"/>
                  </a:cubicBezTo>
                  <a:cubicBezTo>
                    <a:pt x="1404" y="332"/>
                    <a:pt x="1404" y="332"/>
                    <a:pt x="1404" y="332"/>
                  </a:cubicBezTo>
                  <a:lnTo>
                    <a:pt x="1404" y="430"/>
                  </a:lnTo>
                  <a:close/>
                  <a:moveTo>
                    <a:pt x="1654" y="420"/>
                  </a:moveTo>
                  <a:cubicBezTo>
                    <a:pt x="1650" y="423"/>
                    <a:pt x="1648" y="428"/>
                    <a:pt x="1648" y="434"/>
                  </a:cubicBezTo>
                  <a:cubicBezTo>
                    <a:pt x="1648" y="440"/>
                    <a:pt x="1650" y="445"/>
                    <a:pt x="1654" y="448"/>
                  </a:cubicBezTo>
                  <a:cubicBezTo>
                    <a:pt x="1658" y="452"/>
                    <a:pt x="1664" y="453"/>
                    <a:pt x="1671" y="453"/>
                  </a:cubicBezTo>
                  <a:cubicBezTo>
                    <a:pt x="1672" y="453"/>
                    <a:pt x="1672" y="453"/>
                    <a:pt x="1672" y="453"/>
                  </a:cubicBezTo>
                  <a:cubicBezTo>
                    <a:pt x="1682" y="453"/>
                    <a:pt x="1689" y="452"/>
                    <a:pt x="1696" y="446"/>
                  </a:cubicBezTo>
                  <a:cubicBezTo>
                    <a:pt x="1701" y="441"/>
                    <a:pt x="1703" y="434"/>
                    <a:pt x="1703" y="425"/>
                  </a:cubicBezTo>
                  <a:cubicBezTo>
                    <a:pt x="1703" y="415"/>
                    <a:pt x="1703" y="415"/>
                    <a:pt x="1703" y="415"/>
                  </a:cubicBezTo>
                  <a:cubicBezTo>
                    <a:pt x="1671" y="415"/>
                    <a:pt x="1671" y="415"/>
                    <a:pt x="1671" y="415"/>
                  </a:cubicBezTo>
                  <a:cubicBezTo>
                    <a:pt x="1664" y="415"/>
                    <a:pt x="1658" y="417"/>
                    <a:pt x="1654" y="420"/>
                  </a:cubicBezTo>
                  <a:moveTo>
                    <a:pt x="1698" y="425"/>
                  </a:moveTo>
                  <a:cubicBezTo>
                    <a:pt x="1698" y="434"/>
                    <a:pt x="1697" y="439"/>
                    <a:pt x="1694" y="443"/>
                  </a:cubicBezTo>
                  <a:cubicBezTo>
                    <a:pt x="1687" y="448"/>
                    <a:pt x="1682" y="449"/>
                    <a:pt x="1671" y="449"/>
                  </a:cubicBezTo>
                  <a:cubicBezTo>
                    <a:pt x="1657" y="449"/>
                    <a:pt x="1652" y="443"/>
                    <a:pt x="1652" y="434"/>
                  </a:cubicBezTo>
                  <a:cubicBezTo>
                    <a:pt x="1652" y="424"/>
                    <a:pt x="1658" y="419"/>
                    <a:pt x="1671" y="419"/>
                  </a:cubicBezTo>
                  <a:cubicBezTo>
                    <a:pt x="1698" y="419"/>
                    <a:pt x="1698" y="419"/>
                    <a:pt x="1698" y="419"/>
                  </a:cubicBezTo>
                  <a:lnTo>
                    <a:pt x="1698" y="425"/>
                  </a:lnTo>
                  <a:close/>
                  <a:moveTo>
                    <a:pt x="1845" y="447"/>
                  </a:moveTo>
                  <a:cubicBezTo>
                    <a:pt x="1830" y="447"/>
                    <a:pt x="1830" y="447"/>
                    <a:pt x="1830" y="447"/>
                  </a:cubicBezTo>
                  <a:cubicBezTo>
                    <a:pt x="1825" y="447"/>
                    <a:pt x="1823" y="446"/>
                    <a:pt x="1821" y="444"/>
                  </a:cubicBezTo>
                  <a:cubicBezTo>
                    <a:pt x="1820" y="442"/>
                    <a:pt x="1819" y="439"/>
                    <a:pt x="1819" y="435"/>
                  </a:cubicBezTo>
                  <a:cubicBezTo>
                    <a:pt x="1819" y="365"/>
                    <a:pt x="1819" y="365"/>
                    <a:pt x="1819" y="365"/>
                  </a:cubicBezTo>
                  <a:cubicBezTo>
                    <a:pt x="1845" y="365"/>
                    <a:pt x="1845" y="365"/>
                    <a:pt x="1845" y="365"/>
                  </a:cubicBezTo>
                  <a:cubicBezTo>
                    <a:pt x="1845" y="348"/>
                    <a:pt x="1845" y="348"/>
                    <a:pt x="1845" y="348"/>
                  </a:cubicBezTo>
                  <a:cubicBezTo>
                    <a:pt x="1856" y="348"/>
                    <a:pt x="1856" y="348"/>
                    <a:pt x="1856" y="348"/>
                  </a:cubicBezTo>
                  <a:cubicBezTo>
                    <a:pt x="1856" y="249"/>
                    <a:pt x="1856" y="249"/>
                    <a:pt x="1856" y="249"/>
                  </a:cubicBezTo>
                  <a:cubicBezTo>
                    <a:pt x="1856" y="235"/>
                    <a:pt x="1854" y="223"/>
                    <a:pt x="1845" y="211"/>
                  </a:cubicBezTo>
                  <a:cubicBezTo>
                    <a:pt x="1877" y="211"/>
                    <a:pt x="1877" y="211"/>
                    <a:pt x="1877" y="211"/>
                  </a:cubicBezTo>
                  <a:cubicBezTo>
                    <a:pt x="1818" y="120"/>
                    <a:pt x="1818" y="120"/>
                    <a:pt x="1818" y="120"/>
                  </a:cubicBezTo>
                  <a:cubicBezTo>
                    <a:pt x="1874" y="57"/>
                    <a:pt x="1874" y="57"/>
                    <a:pt x="1874" y="57"/>
                  </a:cubicBezTo>
                  <a:cubicBezTo>
                    <a:pt x="1823" y="57"/>
                    <a:pt x="1823" y="57"/>
                    <a:pt x="1823" y="57"/>
                  </a:cubicBezTo>
                  <a:cubicBezTo>
                    <a:pt x="1776" y="115"/>
                    <a:pt x="1776" y="115"/>
                    <a:pt x="1776" y="115"/>
                  </a:cubicBezTo>
                  <a:cubicBezTo>
                    <a:pt x="1776" y="2"/>
                    <a:pt x="1776" y="2"/>
                    <a:pt x="1776" y="2"/>
                  </a:cubicBezTo>
                  <a:cubicBezTo>
                    <a:pt x="1734" y="2"/>
                    <a:pt x="1734" y="2"/>
                    <a:pt x="1734" y="2"/>
                  </a:cubicBezTo>
                  <a:cubicBezTo>
                    <a:pt x="1734" y="193"/>
                    <a:pt x="1734" y="193"/>
                    <a:pt x="1734" y="193"/>
                  </a:cubicBezTo>
                  <a:cubicBezTo>
                    <a:pt x="1727" y="193"/>
                    <a:pt x="1727" y="193"/>
                    <a:pt x="1727" y="193"/>
                  </a:cubicBezTo>
                  <a:cubicBezTo>
                    <a:pt x="1727" y="344"/>
                    <a:pt x="1727" y="344"/>
                    <a:pt x="1727" y="344"/>
                  </a:cubicBezTo>
                  <a:cubicBezTo>
                    <a:pt x="1726" y="342"/>
                    <a:pt x="1724" y="341"/>
                    <a:pt x="1723" y="340"/>
                  </a:cubicBezTo>
                  <a:cubicBezTo>
                    <a:pt x="1716" y="334"/>
                    <a:pt x="1707" y="330"/>
                    <a:pt x="1696" y="328"/>
                  </a:cubicBezTo>
                  <a:cubicBezTo>
                    <a:pt x="1696" y="249"/>
                    <a:pt x="1696" y="249"/>
                    <a:pt x="1696" y="249"/>
                  </a:cubicBezTo>
                  <a:cubicBezTo>
                    <a:pt x="1696" y="247"/>
                    <a:pt x="1696" y="245"/>
                    <a:pt x="1696" y="244"/>
                  </a:cubicBezTo>
                  <a:cubicBezTo>
                    <a:pt x="1699" y="237"/>
                    <a:pt x="1701" y="230"/>
                    <a:pt x="1701" y="223"/>
                  </a:cubicBezTo>
                  <a:cubicBezTo>
                    <a:pt x="1701" y="57"/>
                    <a:pt x="1701" y="57"/>
                    <a:pt x="1701" y="57"/>
                  </a:cubicBezTo>
                  <a:cubicBezTo>
                    <a:pt x="1659" y="57"/>
                    <a:pt x="1659" y="57"/>
                    <a:pt x="1659" y="57"/>
                  </a:cubicBezTo>
                  <a:cubicBezTo>
                    <a:pt x="1659" y="193"/>
                    <a:pt x="1659" y="193"/>
                    <a:pt x="1659" y="193"/>
                  </a:cubicBezTo>
                  <a:cubicBezTo>
                    <a:pt x="1654" y="192"/>
                    <a:pt x="1649" y="191"/>
                    <a:pt x="1644" y="191"/>
                  </a:cubicBezTo>
                  <a:cubicBezTo>
                    <a:pt x="1636" y="191"/>
                    <a:pt x="1628" y="193"/>
                    <a:pt x="1621" y="196"/>
                  </a:cubicBezTo>
                  <a:cubicBezTo>
                    <a:pt x="1621" y="57"/>
                    <a:pt x="1621" y="57"/>
                    <a:pt x="1621" y="57"/>
                  </a:cubicBezTo>
                  <a:cubicBezTo>
                    <a:pt x="1580" y="57"/>
                    <a:pt x="1580" y="57"/>
                    <a:pt x="1580" y="57"/>
                  </a:cubicBezTo>
                  <a:cubicBezTo>
                    <a:pt x="1580" y="193"/>
                    <a:pt x="1580" y="193"/>
                    <a:pt x="1580" y="193"/>
                  </a:cubicBezTo>
                  <a:cubicBezTo>
                    <a:pt x="1567" y="193"/>
                    <a:pt x="1567" y="193"/>
                    <a:pt x="1567" y="193"/>
                  </a:cubicBezTo>
                  <a:cubicBezTo>
                    <a:pt x="1567" y="290"/>
                    <a:pt x="1567" y="290"/>
                    <a:pt x="1567" y="290"/>
                  </a:cubicBezTo>
                  <a:cubicBezTo>
                    <a:pt x="1559" y="283"/>
                    <a:pt x="1550" y="278"/>
                    <a:pt x="1540" y="275"/>
                  </a:cubicBezTo>
                  <a:cubicBezTo>
                    <a:pt x="1540" y="265"/>
                    <a:pt x="1540" y="265"/>
                    <a:pt x="1540" y="265"/>
                  </a:cubicBezTo>
                  <a:cubicBezTo>
                    <a:pt x="1540" y="244"/>
                    <a:pt x="1534" y="226"/>
                    <a:pt x="1522" y="213"/>
                  </a:cubicBezTo>
                  <a:cubicBezTo>
                    <a:pt x="1522" y="212"/>
                    <a:pt x="1521" y="212"/>
                    <a:pt x="1521" y="211"/>
                  </a:cubicBezTo>
                  <a:cubicBezTo>
                    <a:pt x="1554" y="211"/>
                    <a:pt x="1554" y="211"/>
                    <a:pt x="1554" y="211"/>
                  </a:cubicBezTo>
                  <a:cubicBezTo>
                    <a:pt x="1554" y="171"/>
                    <a:pt x="1554" y="171"/>
                    <a:pt x="1554" y="171"/>
                  </a:cubicBezTo>
                  <a:cubicBezTo>
                    <a:pt x="1461" y="171"/>
                    <a:pt x="1461" y="171"/>
                    <a:pt x="1461" y="171"/>
                  </a:cubicBezTo>
                  <a:cubicBezTo>
                    <a:pt x="1461" y="2"/>
                    <a:pt x="1461" y="2"/>
                    <a:pt x="1461" y="2"/>
                  </a:cubicBezTo>
                  <a:cubicBezTo>
                    <a:pt x="1417" y="2"/>
                    <a:pt x="1417" y="2"/>
                    <a:pt x="1417" y="2"/>
                  </a:cubicBezTo>
                  <a:cubicBezTo>
                    <a:pt x="1417" y="211"/>
                    <a:pt x="1417" y="211"/>
                    <a:pt x="1417" y="211"/>
                  </a:cubicBezTo>
                  <a:cubicBezTo>
                    <a:pt x="1424" y="211"/>
                    <a:pt x="1424" y="211"/>
                    <a:pt x="1424" y="211"/>
                  </a:cubicBezTo>
                  <a:cubicBezTo>
                    <a:pt x="1424" y="212"/>
                    <a:pt x="1423" y="212"/>
                    <a:pt x="1423" y="212"/>
                  </a:cubicBezTo>
                  <a:cubicBezTo>
                    <a:pt x="1411" y="226"/>
                    <a:pt x="1404" y="245"/>
                    <a:pt x="1404" y="270"/>
                  </a:cubicBezTo>
                  <a:cubicBezTo>
                    <a:pt x="1404" y="301"/>
                    <a:pt x="1413" y="321"/>
                    <a:pt x="1427" y="333"/>
                  </a:cubicBezTo>
                  <a:cubicBezTo>
                    <a:pt x="1430" y="336"/>
                    <a:pt x="1433" y="339"/>
                    <a:pt x="1437" y="341"/>
                  </a:cubicBezTo>
                  <a:cubicBezTo>
                    <a:pt x="1436" y="350"/>
                    <a:pt x="1436" y="361"/>
                    <a:pt x="1436" y="372"/>
                  </a:cubicBezTo>
                  <a:cubicBezTo>
                    <a:pt x="1436" y="378"/>
                    <a:pt x="1436" y="378"/>
                    <a:pt x="1436" y="378"/>
                  </a:cubicBezTo>
                  <a:cubicBezTo>
                    <a:pt x="1436" y="380"/>
                    <a:pt x="1436" y="381"/>
                    <a:pt x="1436" y="383"/>
                  </a:cubicBezTo>
                  <a:cubicBezTo>
                    <a:pt x="1436" y="416"/>
                    <a:pt x="1437" y="441"/>
                    <a:pt x="1457" y="461"/>
                  </a:cubicBezTo>
                  <a:cubicBezTo>
                    <a:pt x="1462" y="466"/>
                    <a:pt x="1468" y="470"/>
                    <a:pt x="1474" y="474"/>
                  </a:cubicBezTo>
                  <a:cubicBezTo>
                    <a:pt x="1474" y="501"/>
                    <a:pt x="1474" y="501"/>
                    <a:pt x="1474" y="501"/>
                  </a:cubicBezTo>
                  <a:cubicBezTo>
                    <a:pt x="1489" y="501"/>
                    <a:pt x="1489" y="501"/>
                    <a:pt x="1489" y="501"/>
                  </a:cubicBezTo>
                  <a:cubicBezTo>
                    <a:pt x="1489" y="574"/>
                    <a:pt x="1489" y="574"/>
                    <a:pt x="1489" y="574"/>
                  </a:cubicBezTo>
                  <a:cubicBezTo>
                    <a:pt x="1489" y="585"/>
                    <a:pt x="1493" y="596"/>
                    <a:pt x="1500" y="605"/>
                  </a:cubicBezTo>
                  <a:cubicBezTo>
                    <a:pt x="1508" y="613"/>
                    <a:pt x="1519" y="619"/>
                    <a:pt x="1535" y="619"/>
                  </a:cubicBezTo>
                  <a:cubicBezTo>
                    <a:pt x="1558" y="619"/>
                    <a:pt x="1558" y="619"/>
                    <a:pt x="1558" y="619"/>
                  </a:cubicBezTo>
                  <a:cubicBezTo>
                    <a:pt x="1558" y="583"/>
                    <a:pt x="1558" y="583"/>
                    <a:pt x="1558" y="583"/>
                  </a:cubicBezTo>
                  <a:cubicBezTo>
                    <a:pt x="1542" y="583"/>
                    <a:pt x="1542" y="583"/>
                    <a:pt x="1542" y="583"/>
                  </a:cubicBezTo>
                  <a:cubicBezTo>
                    <a:pt x="1538" y="583"/>
                    <a:pt x="1535" y="582"/>
                    <a:pt x="1534" y="580"/>
                  </a:cubicBezTo>
                  <a:cubicBezTo>
                    <a:pt x="1532" y="578"/>
                    <a:pt x="1531" y="575"/>
                    <a:pt x="1531" y="571"/>
                  </a:cubicBezTo>
                  <a:cubicBezTo>
                    <a:pt x="1531" y="501"/>
                    <a:pt x="1531" y="501"/>
                    <a:pt x="1531" y="501"/>
                  </a:cubicBezTo>
                  <a:cubicBezTo>
                    <a:pt x="1558" y="501"/>
                    <a:pt x="1558" y="501"/>
                    <a:pt x="1558" y="501"/>
                  </a:cubicBezTo>
                  <a:cubicBezTo>
                    <a:pt x="1558" y="472"/>
                    <a:pt x="1558" y="472"/>
                    <a:pt x="1558" y="472"/>
                  </a:cubicBezTo>
                  <a:cubicBezTo>
                    <a:pt x="1575" y="461"/>
                    <a:pt x="1587" y="443"/>
                    <a:pt x="1592" y="418"/>
                  </a:cubicBezTo>
                  <a:cubicBezTo>
                    <a:pt x="1592" y="415"/>
                    <a:pt x="1592" y="415"/>
                    <a:pt x="1592" y="415"/>
                  </a:cubicBezTo>
                  <a:cubicBezTo>
                    <a:pt x="1547" y="415"/>
                    <a:pt x="1547" y="415"/>
                    <a:pt x="1547" y="415"/>
                  </a:cubicBezTo>
                  <a:cubicBezTo>
                    <a:pt x="1547" y="417"/>
                    <a:pt x="1547" y="417"/>
                    <a:pt x="1547" y="417"/>
                  </a:cubicBezTo>
                  <a:cubicBezTo>
                    <a:pt x="1544" y="427"/>
                    <a:pt x="1539" y="436"/>
                    <a:pt x="1531" y="440"/>
                  </a:cubicBezTo>
                  <a:cubicBezTo>
                    <a:pt x="1531" y="424"/>
                    <a:pt x="1531" y="424"/>
                    <a:pt x="1531" y="424"/>
                  </a:cubicBezTo>
                  <a:cubicBezTo>
                    <a:pt x="1489" y="424"/>
                    <a:pt x="1489" y="424"/>
                    <a:pt x="1489" y="424"/>
                  </a:cubicBezTo>
                  <a:cubicBezTo>
                    <a:pt x="1489" y="434"/>
                    <a:pt x="1489" y="434"/>
                    <a:pt x="1489" y="434"/>
                  </a:cubicBezTo>
                  <a:cubicBezTo>
                    <a:pt x="1483" y="426"/>
                    <a:pt x="1480" y="416"/>
                    <a:pt x="1480" y="378"/>
                  </a:cubicBezTo>
                  <a:cubicBezTo>
                    <a:pt x="1480" y="366"/>
                    <a:pt x="1481" y="356"/>
                    <a:pt x="1481" y="349"/>
                  </a:cubicBezTo>
                  <a:cubicBezTo>
                    <a:pt x="1506" y="348"/>
                    <a:pt x="1520" y="340"/>
                    <a:pt x="1535" y="325"/>
                  </a:cubicBezTo>
                  <a:cubicBezTo>
                    <a:pt x="1536" y="324"/>
                    <a:pt x="1536" y="324"/>
                    <a:pt x="1536" y="324"/>
                  </a:cubicBezTo>
                  <a:cubicBezTo>
                    <a:pt x="1525" y="312"/>
                    <a:pt x="1525" y="312"/>
                    <a:pt x="1525" y="312"/>
                  </a:cubicBezTo>
                  <a:cubicBezTo>
                    <a:pt x="1537" y="316"/>
                    <a:pt x="1544" y="326"/>
                    <a:pt x="1547" y="339"/>
                  </a:cubicBezTo>
                  <a:cubicBezTo>
                    <a:pt x="1547" y="340"/>
                    <a:pt x="1547" y="340"/>
                    <a:pt x="1547" y="340"/>
                  </a:cubicBezTo>
                  <a:cubicBezTo>
                    <a:pt x="1567" y="340"/>
                    <a:pt x="1567" y="340"/>
                    <a:pt x="1567" y="340"/>
                  </a:cubicBezTo>
                  <a:cubicBezTo>
                    <a:pt x="1567" y="348"/>
                    <a:pt x="1567" y="348"/>
                    <a:pt x="1567" y="348"/>
                  </a:cubicBezTo>
                  <a:cubicBezTo>
                    <a:pt x="1609" y="348"/>
                    <a:pt x="1609" y="348"/>
                    <a:pt x="1609" y="348"/>
                  </a:cubicBezTo>
                  <a:cubicBezTo>
                    <a:pt x="1609" y="255"/>
                    <a:pt x="1609" y="255"/>
                    <a:pt x="1609" y="255"/>
                  </a:cubicBezTo>
                  <a:cubicBezTo>
                    <a:pt x="1609" y="235"/>
                    <a:pt x="1621" y="229"/>
                    <a:pt x="1632" y="229"/>
                  </a:cubicBezTo>
                  <a:cubicBezTo>
                    <a:pt x="1636" y="229"/>
                    <a:pt x="1640" y="230"/>
                    <a:pt x="1643" y="232"/>
                  </a:cubicBezTo>
                  <a:cubicBezTo>
                    <a:pt x="1631" y="232"/>
                    <a:pt x="1631" y="232"/>
                    <a:pt x="1631" y="232"/>
                  </a:cubicBezTo>
                  <a:cubicBezTo>
                    <a:pt x="1631" y="268"/>
                    <a:pt x="1631" y="268"/>
                    <a:pt x="1631" y="268"/>
                  </a:cubicBezTo>
                  <a:cubicBezTo>
                    <a:pt x="1655" y="268"/>
                    <a:pt x="1655" y="268"/>
                    <a:pt x="1655" y="268"/>
                  </a:cubicBezTo>
                  <a:cubicBezTo>
                    <a:pt x="1655" y="328"/>
                    <a:pt x="1655" y="328"/>
                    <a:pt x="1655" y="328"/>
                  </a:cubicBezTo>
                  <a:cubicBezTo>
                    <a:pt x="1640" y="330"/>
                    <a:pt x="1629" y="336"/>
                    <a:pt x="1618" y="348"/>
                  </a:cubicBezTo>
                  <a:cubicBezTo>
                    <a:pt x="1617" y="349"/>
                    <a:pt x="1617" y="349"/>
                    <a:pt x="1617" y="349"/>
                  </a:cubicBezTo>
                  <a:cubicBezTo>
                    <a:pt x="1644" y="375"/>
                    <a:pt x="1644" y="375"/>
                    <a:pt x="1644" y="375"/>
                  </a:cubicBezTo>
                  <a:cubicBezTo>
                    <a:pt x="1645" y="374"/>
                    <a:pt x="1645" y="374"/>
                    <a:pt x="1645" y="374"/>
                  </a:cubicBezTo>
                  <a:cubicBezTo>
                    <a:pt x="1653" y="365"/>
                    <a:pt x="1658" y="362"/>
                    <a:pt x="1672" y="362"/>
                  </a:cubicBezTo>
                  <a:cubicBezTo>
                    <a:pt x="1682" y="362"/>
                    <a:pt x="1689" y="364"/>
                    <a:pt x="1693" y="367"/>
                  </a:cubicBezTo>
                  <a:cubicBezTo>
                    <a:pt x="1697" y="371"/>
                    <a:pt x="1698" y="376"/>
                    <a:pt x="1698" y="384"/>
                  </a:cubicBezTo>
                  <a:cubicBezTo>
                    <a:pt x="1698" y="389"/>
                    <a:pt x="1698" y="389"/>
                    <a:pt x="1698" y="389"/>
                  </a:cubicBezTo>
                  <a:cubicBezTo>
                    <a:pt x="1665" y="389"/>
                    <a:pt x="1665" y="389"/>
                    <a:pt x="1665" y="389"/>
                  </a:cubicBezTo>
                  <a:cubicBezTo>
                    <a:pt x="1647" y="389"/>
                    <a:pt x="1634" y="394"/>
                    <a:pt x="1625" y="403"/>
                  </a:cubicBezTo>
                  <a:cubicBezTo>
                    <a:pt x="1616" y="411"/>
                    <a:pt x="1612" y="422"/>
                    <a:pt x="1612" y="435"/>
                  </a:cubicBezTo>
                  <a:cubicBezTo>
                    <a:pt x="1612" y="447"/>
                    <a:pt x="1615" y="458"/>
                    <a:pt x="1621" y="466"/>
                  </a:cubicBezTo>
                  <a:cubicBezTo>
                    <a:pt x="1611" y="470"/>
                    <a:pt x="1603" y="475"/>
                    <a:pt x="1596" y="483"/>
                  </a:cubicBezTo>
                  <a:cubicBezTo>
                    <a:pt x="1584" y="497"/>
                    <a:pt x="1577" y="517"/>
                    <a:pt x="1577" y="541"/>
                  </a:cubicBezTo>
                  <a:cubicBezTo>
                    <a:pt x="1577" y="572"/>
                    <a:pt x="1586" y="592"/>
                    <a:pt x="1599" y="604"/>
                  </a:cubicBezTo>
                  <a:cubicBezTo>
                    <a:pt x="1613" y="616"/>
                    <a:pt x="1631" y="621"/>
                    <a:pt x="1649" y="621"/>
                  </a:cubicBezTo>
                  <a:cubicBezTo>
                    <a:pt x="1649" y="621"/>
                    <a:pt x="1649" y="621"/>
                    <a:pt x="1649" y="621"/>
                  </a:cubicBezTo>
                  <a:cubicBezTo>
                    <a:pt x="1677" y="621"/>
                    <a:pt x="1692" y="612"/>
                    <a:pt x="1707" y="596"/>
                  </a:cubicBezTo>
                  <a:cubicBezTo>
                    <a:pt x="1709" y="595"/>
                    <a:pt x="1709" y="595"/>
                    <a:pt x="1709" y="595"/>
                  </a:cubicBezTo>
                  <a:cubicBezTo>
                    <a:pt x="1683" y="570"/>
                    <a:pt x="1683" y="570"/>
                    <a:pt x="1683" y="570"/>
                  </a:cubicBezTo>
                  <a:cubicBezTo>
                    <a:pt x="1682" y="571"/>
                    <a:pt x="1682" y="571"/>
                    <a:pt x="1682" y="571"/>
                  </a:cubicBezTo>
                  <a:cubicBezTo>
                    <a:pt x="1672" y="580"/>
                    <a:pt x="1665" y="585"/>
                    <a:pt x="1649" y="585"/>
                  </a:cubicBezTo>
                  <a:cubicBezTo>
                    <a:pt x="1630" y="585"/>
                    <a:pt x="1619" y="573"/>
                    <a:pt x="1618" y="555"/>
                  </a:cubicBezTo>
                  <a:cubicBezTo>
                    <a:pt x="1712" y="555"/>
                    <a:pt x="1712" y="555"/>
                    <a:pt x="1712" y="555"/>
                  </a:cubicBezTo>
                  <a:cubicBezTo>
                    <a:pt x="1712" y="536"/>
                    <a:pt x="1712" y="536"/>
                    <a:pt x="1712" y="536"/>
                  </a:cubicBezTo>
                  <a:cubicBezTo>
                    <a:pt x="1712" y="515"/>
                    <a:pt x="1706" y="497"/>
                    <a:pt x="1695" y="484"/>
                  </a:cubicBezTo>
                  <a:cubicBezTo>
                    <a:pt x="1693" y="482"/>
                    <a:pt x="1692" y="480"/>
                    <a:pt x="1690" y="479"/>
                  </a:cubicBezTo>
                  <a:cubicBezTo>
                    <a:pt x="1693" y="477"/>
                    <a:pt x="1696" y="475"/>
                    <a:pt x="1699" y="472"/>
                  </a:cubicBezTo>
                  <a:cubicBezTo>
                    <a:pt x="1699" y="482"/>
                    <a:pt x="1699" y="482"/>
                    <a:pt x="1699" y="482"/>
                  </a:cubicBezTo>
                  <a:cubicBezTo>
                    <a:pt x="1738" y="482"/>
                    <a:pt x="1738" y="482"/>
                    <a:pt x="1738" y="482"/>
                  </a:cubicBezTo>
                  <a:cubicBezTo>
                    <a:pt x="1738" y="563"/>
                    <a:pt x="1738" y="563"/>
                    <a:pt x="1738" y="563"/>
                  </a:cubicBezTo>
                  <a:cubicBezTo>
                    <a:pt x="1738" y="579"/>
                    <a:pt x="1742" y="594"/>
                    <a:pt x="1754" y="607"/>
                  </a:cubicBezTo>
                  <a:cubicBezTo>
                    <a:pt x="1763" y="615"/>
                    <a:pt x="1776" y="621"/>
                    <a:pt x="1791" y="621"/>
                  </a:cubicBezTo>
                  <a:cubicBezTo>
                    <a:pt x="1804" y="621"/>
                    <a:pt x="1817" y="616"/>
                    <a:pt x="1827" y="608"/>
                  </a:cubicBezTo>
                  <a:cubicBezTo>
                    <a:pt x="1827" y="619"/>
                    <a:pt x="1827" y="619"/>
                    <a:pt x="1827" y="619"/>
                  </a:cubicBezTo>
                  <a:cubicBezTo>
                    <a:pt x="1867" y="619"/>
                    <a:pt x="1867" y="619"/>
                    <a:pt x="1867" y="619"/>
                  </a:cubicBezTo>
                  <a:cubicBezTo>
                    <a:pt x="1867" y="464"/>
                    <a:pt x="1867" y="464"/>
                    <a:pt x="1867" y="464"/>
                  </a:cubicBezTo>
                  <a:cubicBezTo>
                    <a:pt x="1845" y="464"/>
                    <a:pt x="1845" y="464"/>
                    <a:pt x="1845" y="464"/>
                  </a:cubicBezTo>
                  <a:lnTo>
                    <a:pt x="1845" y="447"/>
                  </a:lnTo>
                  <a:close/>
                  <a:moveTo>
                    <a:pt x="1457" y="294"/>
                  </a:moveTo>
                  <a:cubicBezTo>
                    <a:pt x="1455" y="297"/>
                    <a:pt x="1453" y="299"/>
                    <a:pt x="1451" y="301"/>
                  </a:cubicBezTo>
                  <a:cubicBezTo>
                    <a:pt x="1448" y="297"/>
                    <a:pt x="1446" y="291"/>
                    <a:pt x="1446" y="284"/>
                  </a:cubicBezTo>
                  <a:cubicBezTo>
                    <a:pt x="1469" y="284"/>
                    <a:pt x="1469" y="284"/>
                    <a:pt x="1469" y="284"/>
                  </a:cubicBezTo>
                  <a:cubicBezTo>
                    <a:pt x="1465" y="287"/>
                    <a:pt x="1461" y="290"/>
                    <a:pt x="1457" y="294"/>
                  </a:cubicBezTo>
                  <a:moveTo>
                    <a:pt x="1494" y="473"/>
                  </a:moveTo>
                  <a:cubicBezTo>
                    <a:pt x="1494" y="428"/>
                    <a:pt x="1494" y="428"/>
                    <a:pt x="1494" y="428"/>
                  </a:cubicBezTo>
                  <a:cubicBezTo>
                    <a:pt x="1527" y="428"/>
                    <a:pt x="1527" y="428"/>
                    <a:pt x="1527" y="428"/>
                  </a:cubicBezTo>
                  <a:cubicBezTo>
                    <a:pt x="1527" y="473"/>
                    <a:pt x="1527" y="473"/>
                    <a:pt x="1527" y="473"/>
                  </a:cubicBezTo>
                  <a:cubicBezTo>
                    <a:pt x="1554" y="473"/>
                    <a:pt x="1554" y="473"/>
                    <a:pt x="1554" y="473"/>
                  </a:cubicBezTo>
                  <a:cubicBezTo>
                    <a:pt x="1554" y="497"/>
                    <a:pt x="1554" y="497"/>
                    <a:pt x="1554" y="497"/>
                  </a:cubicBezTo>
                  <a:cubicBezTo>
                    <a:pt x="1527" y="497"/>
                    <a:pt x="1527" y="497"/>
                    <a:pt x="1527" y="497"/>
                  </a:cubicBezTo>
                  <a:cubicBezTo>
                    <a:pt x="1527" y="571"/>
                    <a:pt x="1527" y="571"/>
                    <a:pt x="1527" y="571"/>
                  </a:cubicBezTo>
                  <a:cubicBezTo>
                    <a:pt x="1527" y="576"/>
                    <a:pt x="1528" y="580"/>
                    <a:pt x="1531" y="583"/>
                  </a:cubicBezTo>
                  <a:cubicBezTo>
                    <a:pt x="1533" y="586"/>
                    <a:pt x="1537" y="587"/>
                    <a:pt x="1542" y="587"/>
                  </a:cubicBezTo>
                  <a:cubicBezTo>
                    <a:pt x="1554" y="587"/>
                    <a:pt x="1554" y="587"/>
                    <a:pt x="1554" y="587"/>
                  </a:cubicBezTo>
                  <a:cubicBezTo>
                    <a:pt x="1554" y="615"/>
                    <a:pt x="1554" y="615"/>
                    <a:pt x="1554" y="615"/>
                  </a:cubicBezTo>
                  <a:cubicBezTo>
                    <a:pt x="1535" y="615"/>
                    <a:pt x="1535" y="615"/>
                    <a:pt x="1535" y="615"/>
                  </a:cubicBezTo>
                  <a:cubicBezTo>
                    <a:pt x="1506" y="615"/>
                    <a:pt x="1494" y="594"/>
                    <a:pt x="1494" y="574"/>
                  </a:cubicBezTo>
                  <a:cubicBezTo>
                    <a:pt x="1494" y="497"/>
                    <a:pt x="1494" y="497"/>
                    <a:pt x="1494" y="497"/>
                  </a:cubicBezTo>
                  <a:cubicBezTo>
                    <a:pt x="1478" y="497"/>
                    <a:pt x="1478" y="497"/>
                    <a:pt x="1478" y="497"/>
                  </a:cubicBezTo>
                  <a:cubicBezTo>
                    <a:pt x="1478" y="473"/>
                    <a:pt x="1478" y="473"/>
                    <a:pt x="1478" y="473"/>
                  </a:cubicBezTo>
                  <a:lnTo>
                    <a:pt x="1494" y="473"/>
                  </a:lnTo>
                  <a:close/>
                  <a:moveTo>
                    <a:pt x="1530" y="324"/>
                  </a:moveTo>
                  <a:cubicBezTo>
                    <a:pt x="1517" y="337"/>
                    <a:pt x="1504" y="344"/>
                    <a:pt x="1482" y="345"/>
                  </a:cubicBezTo>
                  <a:cubicBezTo>
                    <a:pt x="1483" y="332"/>
                    <a:pt x="1485" y="326"/>
                    <a:pt x="1490" y="321"/>
                  </a:cubicBezTo>
                  <a:cubicBezTo>
                    <a:pt x="1495" y="315"/>
                    <a:pt x="1504" y="311"/>
                    <a:pt x="1514" y="311"/>
                  </a:cubicBezTo>
                  <a:cubicBezTo>
                    <a:pt x="1515" y="311"/>
                    <a:pt x="1516" y="311"/>
                    <a:pt x="1517" y="311"/>
                  </a:cubicBezTo>
                  <a:lnTo>
                    <a:pt x="1530" y="324"/>
                  </a:lnTo>
                  <a:close/>
                  <a:moveTo>
                    <a:pt x="1536" y="274"/>
                  </a:moveTo>
                  <a:cubicBezTo>
                    <a:pt x="1529" y="272"/>
                    <a:pt x="1521" y="271"/>
                    <a:pt x="1514" y="271"/>
                  </a:cubicBezTo>
                  <a:cubicBezTo>
                    <a:pt x="1500" y="271"/>
                    <a:pt x="1487" y="274"/>
                    <a:pt x="1476" y="280"/>
                  </a:cubicBezTo>
                  <a:cubicBezTo>
                    <a:pt x="1441" y="280"/>
                    <a:pt x="1441" y="280"/>
                    <a:pt x="1441" y="280"/>
                  </a:cubicBezTo>
                  <a:cubicBezTo>
                    <a:pt x="1441" y="282"/>
                    <a:pt x="1441" y="282"/>
                    <a:pt x="1441" y="282"/>
                  </a:cubicBezTo>
                  <a:cubicBezTo>
                    <a:pt x="1441" y="291"/>
                    <a:pt x="1444" y="299"/>
                    <a:pt x="1448" y="305"/>
                  </a:cubicBezTo>
                  <a:cubicBezTo>
                    <a:pt x="1442" y="314"/>
                    <a:pt x="1439" y="325"/>
                    <a:pt x="1438" y="336"/>
                  </a:cubicBezTo>
                  <a:cubicBezTo>
                    <a:pt x="1435" y="334"/>
                    <a:pt x="1432" y="332"/>
                    <a:pt x="1429" y="330"/>
                  </a:cubicBezTo>
                  <a:cubicBezTo>
                    <a:pt x="1417" y="319"/>
                    <a:pt x="1409" y="300"/>
                    <a:pt x="1409" y="270"/>
                  </a:cubicBezTo>
                  <a:cubicBezTo>
                    <a:pt x="1409" y="244"/>
                    <a:pt x="1416" y="224"/>
                    <a:pt x="1430" y="211"/>
                  </a:cubicBezTo>
                  <a:cubicBezTo>
                    <a:pt x="1430" y="211"/>
                    <a:pt x="1431" y="210"/>
                    <a:pt x="1432" y="209"/>
                  </a:cubicBezTo>
                  <a:cubicBezTo>
                    <a:pt x="1433" y="209"/>
                    <a:pt x="1434" y="208"/>
                    <a:pt x="1434" y="207"/>
                  </a:cubicBezTo>
                  <a:cubicBezTo>
                    <a:pt x="1445" y="200"/>
                    <a:pt x="1457" y="195"/>
                    <a:pt x="1472" y="195"/>
                  </a:cubicBezTo>
                  <a:cubicBezTo>
                    <a:pt x="1488" y="195"/>
                    <a:pt x="1500" y="200"/>
                    <a:pt x="1510" y="207"/>
                  </a:cubicBezTo>
                  <a:cubicBezTo>
                    <a:pt x="1511" y="208"/>
                    <a:pt x="1512" y="209"/>
                    <a:pt x="1513" y="209"/>
                  </a:cubicBezTo>
                  <a:cubicBezTo>
                    <a:pt x="1514" y="210"/>
                    <a:pt x="1514" y="211"/>
                    <a:pt x="1515" y="211"/>
                  </a:cubicBezTo>
                  <a:cubicBezTo>
                    <a:pt x="1528" y="224"/>
                    <a:pt x="1535" y="243"/>
                    <a:pt x="1536" y="265"/>
                  </a:cubicBezTo>
                  <a:lnTo>
                    <a:pt x="1536" y="274"/>
                  </a:lnTo>
                  <a:close/>
                  <a:moveTo>
                    <a:pt x="1841" y="361"/>
                  </a:moveTo>
                  <a:cubicBezTo>
                    <a:pt x="1815" y="361"/>
                    <a:pt x="1815" y="361"/>
                    <a:pt x="1815" y="361"/>
                  </a:cubicBezTo>
                  <a:cubicBezTo>
                    <a:pt x="1815" y="435"/>
                    <a:pt x="1815" y="435"/>
                    <a:pt x="1815" y="435"/>
                  </a:cubicBezTo>
                  <a:cubicBezTo>
                    <a:pt x="1815" y="440"/>
                    <a:pt x="1816" y="444"/>
                    <a:pt x="1818" y="447"/>
                  </a:cubicBezTo>
                  <a:cubicBezTo>
                    <a:pt x="1821" y="449"/>
                    <a:pt x="1825" y="451"/>
                    <a:pt x="1830" y="451"/>
                  </a:cubicBezTo>
                  <a:cubicBezTo>
                    <a:pt x="1841" y="451"/>
                    <a:pt x="1841" y="451"/>
                    <a:pt x="1841" y="451"/>
                  </a:cubicBezTo>
                  <a:cubicBezTo>
                    <a:pt x="1841" y="464"/>
                    <a:pt x="1841" y="464"/>
                    <a:pt x="1841" y="464"/>
                  </a:cubicBezTo>
                  <a:cubicBezTo>
                    <a:pt x="1826" y="464"/>
                    <a:pt x="1826" y="464"/>
                    <a:pt x="1826" y="464"/>
                  </a:cubicBezTo>
                  <a:cubicBezTo>
                    <a:pt x="1826" y="478"/>
                    <a:pt x="1826" y="478"/>
                    <a:pt x="1826" y="478"/>
                  </a:cubicBezTo>
                  <a:cubicBezTo>
                    <a:pt x="1823" y="478"/>
                    <a:pt x="1823" y="478"/>
                    <a:pt x="1823" y="478"/>
                  </a:cubicBezTo>
                  <a:cubicBezTo>
                    <a:pt x="1793" y="478"/>
                    <a:pt x="1781" y="458"/>
                    <a:pt x="1781" y="437"/>
                  </a:cubicBezTo>
                  <a:cubicBezTo>
                    <a:pt x="1781" y="361"/>
                    <a:pt x="1781" y="361"/>
                    <a:pt x="1781" y="361"/>
                  </a:cubicBezTo>
                  <a:cubicBezTo>
                    <a:pt x="1765" y="361"/>
                    <a:pt x="1765" y="361"/>
                    <a:pt x="1765" y="361"/>
                  </a:cubicBezTo>
                  <a:cubicBezTo>
                    <a:pt x="1765" y="336"/>
                    <a:pt x="1765" y="336"/>
                    <a:pt x="1765" y="336"/>
                  </a:cubicBezTo>
                  <a:cubicBezTo>
                    <a:pt x="1781" y="336"/>
                    <a:pt x="1781" y="336"/>
                    <a:pt x="1781" y="336"/>
                  </a:cubicBezTo>
                  <a:cubicBezTo>
                    <a:pt x="1781" y="292"/>
                    <a:pt x="1781" y="292"/>
                    <a:pt x="1781" y="292"/>
                  </a:cubicBezTo>
                  <a:cubicBezTo>
                    <a:pt x="1815" y="292"/>
                    <a:pt x="1815" y="292"/>
                    <a:pt x="1815" y="292"/>
                  </a:cubicBezTo>
                  <a:cubicBezTo>
                    <a:pt x="1815" y="336"/>
                    <a:pt x="1815" y="336"/>
                    <a:pt x="1815" y="336"/>
                  </a:cubicBezTo>
                  <a:cubicBezTo>
                    <a:pt x="1841" y="336"/>
                    <a:pt x="1841" y="336"/>
                    <a:pt x="1841" y="336"/>
                  </a:cubicBezTo>
                  <a:lnTo>
                    <a:pt x="1841" y="361"/>
                  </a:lnTo>
                  <a:close/>
                  <a:moveTo>
                    <a:pt x="1769" y="332"/>
                  </a:moveTo>
                  <a:cubicBezTo>
                    <a:pt x="1769" y="255"/>
                    <a:pt x="1769" y="255"/>
                    <a:pt x="1769" y="255"/>
                  </a:cubicBezTo>
                  <a:cubicBezTo>
                    <a:pt x="1769" y="235"/>
                    <a:pt x="1781" y="229"/>
                    <a:pt x="1792" y="229"/>
                  </a:cubicBezTo>
                  <a:cubicBezTo>
                    <a:pt x="1803" y="229"/>
                    <a:pt x="1814" y="235"/>
                    <a:pt x="1814" y="255"/>
                  </a:cubicBezTo>
                  <a:cubicBezTo>
                    <a:pt x="1814" y="288"/>
                    <a:pt x="1814" y="288"/>
                    <a:pt x="1814" y="288"/>
                  </a:cubicBezTo>
                  <a:cubicBezTo>
                    <a:pt x="1777" y="288"/>
                    <a:pt x="1777" y="288"/>
                    <a:pt x="1777" y="288"/>
                  </a:cubicBezTo>
                  <a:cubicBezTo>
                    <a:pt x="1777" y="332"/>
                    <a:pt x="1777" y="332"/>
                    <a:pt x="1777" y="332"/>
                  </a:cubicBezTo>
                  <a:lnTo>
                    <a:pt x="1769" y="332"/>
                  </a:lnTo>
                  <a:close/>
                  <a:moveTo>
                    <a:pt x="1738" y="6"/>
                  </a:moveTo>
                  <a:cubicBezTo>
                    <a:pt x="1772" y="6"/>
                    <a:pt x="1772" y="6"/>
                    <a:pt x="1772" y="6"/>
                  </a:cubicBezTo>
                  <a:cubicBezTo>
                    <a:pt x="1772" y="126"/>
                    <a:pt x="1772" y="126"/>
                    <a:pt x="1772" y="126"/>
                  </a:cubicBezTo>
                  <a:cubicBezTo>
                    <a:pt x="1825" y="61"/>
                    <a:pt x="1825" y="61"/>
                    <a:pt x="1825" y="61"/>
                  </a:cubicBezTo>
                  <a:cubicBezTo>
                    <a:pt x="1865" y="61"/>
                    <a:pt x="1865" y="61"/>
                    <a:pt x="1865" y="61"/>
                  </a:cubicBezTo>
                  <a:cubicBezTo>
                    <a:pt x="1813" y="119"/>
                    <a:pt x="1813" y="119"/>
                    <a:pt x="1813" y="119"/>
                  </a:cubicBezTo>
                  <a:cubicBezTo>
                    <a:pt x="1869" y="207"/>
                    <a:pt x="1869" y="207"/>
                    <a:pt x="1869" y="207"/>
                  </a:cubicBezTo>
                  <a:cubicBezTo>
                    <a:pt x="1842" y="207"/>
                    <a:pt x="1842" y="207"/>
                    <a:pt x="1842" y="207"/>
                  </a:cubicBezTo>
                  <a:cubicBezTo>
                    <a:pt x="1841" y="207"/>
                    <a:pt x="1841" y="206"/>
                    <a:pt x="1840" y="205"/>
                  </a:cubicBezTo>
                  <a:cubicBezTo>
                    <a:pt x="1835" y="200"/>
                    <a:pt x="1828" y="196"/>
                    <a:pt x="1820" y="194"/>
                  </a:cubicBezTo>
                  <a:cubicBezTo>
                    <a:pt x="1790" y="143"/>
                    <a:pt x="1790" y="143"/>
                    <a:pt x="1790" y="143"/>
                  </a:cubicBezTo>
                  <a:cubicBezTo>
                    <a:pt x="1772" y="164"/>
                    <a:pt x="1772" y="164"/>
                    <a:pt x="1772" y="164"/>
                  </a:cubicBezTo>
                  <a:cubicBezTo>
                    <a:pt x="1772" y="201"/>
                    <a:pt x="1772" y="201"/>
                    <a:pt x="1772" y="201"/>
                  </a:cubicBezTo>
                  <a:cubicBezTo>
                    <a:pt x="1770" y="202"/>
                    <a:pt x="1769" y="203"/>
                    <a:pt x="1768" y="204"/>
                  </a:cubicBezTo>
                  <a:cubicBezTo>
                    <a:pt x="1768" y="193"/>
                    <a:pt x="1768" y="193"/>
                    <a:pt x="1768" y="193"/>
                  </a:cubicBezTo>
                  <a:cubicBezTo>
                    <a:pt x="1738" y="193"/>
                    <a:pt x="1738" y="193"/>
                    <a:pt x="1738" y="193"/>
                  </a:cubicBezTo>
                  <a:lnTo>
                    <a:pt x="1738" y="6"/>
                  </a:lnTo>
                  <a:close/>
                  <a:moveTo>
                    <a:pt x="1814" y="192"/>
                  </a:moveTo>
                  <a:cubicBezTo>
                    <a:pt x="1811" y="192"/>
                    <a:pt x="1807" y="191"/>
                    <a:pt x="1803" y="191"/>
                  </a:cubicBezTo>
                  <a:cubicBezTo>
                    <a:pt x="1794" y="191"/>
                    <a:pt x="1784" y="194"/>
                    <a:pt x="1776" y="198"/>
                  </a:cubicBezTo>
                  <a:cubicBezTo>
                    <a:pt x="1776" y="165"/>
                    <a:pt x="1776" y="165"/>
                    <a:pt x="1776" y="165"/>
                  </a:cubicBezTo>
                  <a:cubicBezTo>
                    <a:pt x="1789" y="150"/>
                    <a:pt x="1789" y="150"/>
                    <a:pt x="1789" y="150"/>
                  </a:cubicBezTo>
                  <a:lnTo>
                    <a:pt x="1814" y="192"/>
                  </a:lnTo>
                  <a:close/>
                  <a:moveTo>
                    <a:pt x="1731" y="197"/>
                  </a:moveTo>
                  <a:cubicBezTo>
                    <a:pt x="1764" y="197"/>
                    <a:pt x="1764" y="197"/>
                    <a:pt x="1764" y="197"/>
                  </a:cubicBezTo>
                  <a:cubicBezTo>
                    <a:pt x="1764" y="214"/>
                    <a:pt x="1764" y="214"/>
                    <a:pt x="1764" y="214"/>
                  </a:cubicBezTo>
                  <a:cubicBezTo>
                    <a:pt x="1766" y="211"/>
                    <a:pt x="1766" y="211"/>
                    <a:pt x="1766" y="211"/>
                  </a:cubicBezTo>
                  <a:cubicBezTo>
                    <a:pt x="1767" y="210"/>
                    <a:pt x="1767" y="210"/>
                    <a:pt x="1767" y="210"/>
                  </a:cubicBezTo>
                  <a:cubicBezTo>
                    <a:pt x="1768" y="210"/>
                    <a:pt x="1768" y="210"/>
                    <a:pt x="1768" y="209"/>
                  </a:cubicBezTo>
                  <a:cubicBezTo>
                    <a:pt x="1769" y="209"/>
                    <a:pt x="1770" y="208"/>
                    <a:pt x="1771" y="207"/>
                  </a:cubicBezTo>
                  <a:cubicBezTo>
                    <a:pt x="1771" y="207"/>
                    <a:pt x="1771" y="207"/>
                    <a:pt x="1772" y="206"/>
                  </a:cubicBezTo>
                  <a:cubicBezTo>
                    <a:pt x="1772" y="206"/>
                    <a:pt x="1773" y="205"/>
                    <a:pt x="1774" y="205"/>
                  </a:cubicBezTo>
                  <a:cubicBezTo>
                    <a:pt x="1774" y="204"/>
                    <a:pt x="1775" y="204"/>
                    <a:pt x="1776" y="203"/>
                  </a:cubicBezTo>
                  <a:cubicBezTo>
                    <a:pt x="1784" y="198"/>
                    <a:pt x="1794" y="195"/>
                    <a:pt x="1803" y="195"/>
                  </a:cubicBezTo>
                  <a:cubicBezTo>
                    <a:pt x="1808" y="195"/>
                    <a:pt x="1813" y="196"/>
                    <a:pt x="1817" y="197"/>
                  </a:cubicBezTo>
                  <a:cubicBezTo>
                    <a:pt x="1818" y="197"/>
                    <a:pt x="1819" y="198"/>
                    <a:pt x="1820" y="198"/>
                  </a:cubicBezTo>
                  <a:cubicBezTo>
                    <a:pt x="1821" y="198"/>
                    <a:pt x="1822" y="199"/>
                    <a:pt x="1823" y="199"/>
                  </a:cubicBezTo>
                  <a:cubicBezTo>
                    <a:pt x="1828" y="201"/>
                    <a:pt x="1833" y="204"/>
                    <a:pt x="1836" y="207"/>
                  </a:cubicBezTo>
                  <a:cubicBezTo>
                    <a:pt x="1837" y="208"/>
                    <a:pt x="1837" y="208"/>
                    <a:pt x="1837" y="208"/>
                  </a:cubicBezTo>
                  <a:cubicBezTo>
                    <a:pt x="1838" y="209"/>
                    <a:pt x="1838" y="209"/>
                    <a:pt x="1838" y="209"/>
                  </a:cubicBezTo>
                  <a:cubicBezTo>
                    <a:pt x="1839" y="210"/>
                    <a:pt x="1840" y="211"/>
                    <a:pt x="1840" y="211"/>
                  </a:cubicBezTo>
                  <a:cubicBezTo>
                    <a:pt x="1849" y="222"/>
                    <a:pt x="1852" y="235"/>
                    <a:pt x="1852" y="249"/>
                  </a:cubicBezTo>
                  <a:cubicBezTo>
                    <a:pt x="1852" y="344"/>
                    <a:pt x="1852" y="344"/>
                    <a:pt x="1852" y="344"/>
                  </a:cubicBezTo>
                  <a:cubicBezTo>
                    <a:pt x="1845" y="344"/>
                    <a:pt x="1845" y="344"/>
                    <a:pt x="1845" y="344"/>
                  </a:cubicBezTo>
                  <a:cubicBezTo>
                    <a:pt x="1845" y="332"/>
                    <a:pt x="1845" y="332"/>
                    <a:pt x="1845" y="332"/>
                  </a:cubicBezTo>
                  <a:cubicBezTo>
                    <a:pt x="1819" y="332"/>
                    <a:pt x="1819" y="332"/>
                    <a:pt x="1819" y="332"/>
                  </a:cubicBezTo>
                  <a:cubicBezTo>
                    <a:pt x="1819" y="288"/>
                    <a:pt x="1819" y="288"/>
                    <a:pt x="1819" y="288"/>
                  </a:cubicBezTo>
                  <a:cubicBezTo>
                    <a:pt x="1819" y="288"/>
                    <a:pt x="1819" y="288"/>
                    <a:pt x="1819" y="288"/>
                  </a:cubicBezTo>
                  <a:cubicBezTo>
                    <a:pt x="1819" y="255"/>
                    <a:pt x="1819" y="255"/>
                    <a:pt x="1819" y="255"/>
                  </a:cubicBezTo>
                  <a:cubicBezTo>
                    <a:pt x="1819" y="244"/>
                    <a:pt x="1815" y="236"/>
                    <a:pt x="1810" y="232"/>
                  </a:cubicBezTo>
                  <a:cubicBezTo>
                    <a:pt x="1805" y="227"/>
                    <a:pt x="1798" y="225"/>
                    <a:pt x="1792" y="225"/>
                  </a:cubicBezTo>
                  <a:cubicBezTo>
                    <a:pt x="1785" y="225"/>
                    <a:pt x="1779" y="227"/>
                    <a:pt x="1773" y="232"/>
                  </a:cubicBezTo>
                  <a:cubicBezTo>
                    <a:pt x="1768" y="236"/>
                    <a:pt x="1764" y="244"/>
                    <a:pt x="1765" y="255"/>
                  </a:cubicBezTo>
                  <a:cubicBezTo>
                    <a:pt x="1765" y="332"/>
                    <a:pt x="1765" y="332"/>
                    <a:pt x="1765" y="332"/>
                  </a:cubicBezTo>
                  <a:cubicBezTo>
                    <a:pt x="1761" y="332"/>
                    <a:pt x="1761" y="332"/>
                    <a:pt x="1761" y="332"/>
                  </a:cubicBezTo>
                  <a:cubicBezTo>
                    <a:pt x="1761" y="344"/>
                    <a:pt x="1761" y="344"/>
                    <a:pt x="1761" y="344"/>
                  </a:cubicBezTo>
                  <a:cubicBezTo>
                    <a:pt x="1731" y="344"/>
                    <a:pt x="1731" y="344"/>
                    <a:pt x="1731" y="344"/>
                  </a:cubicBezTo>
                  <a:lnTo>
                    <a:pt x="1731" y="197"/>
                  </a:lnTo>
                  <a:close/>
                  <a:moveTo>
                    <a:pt x="1663" y="61"/>
                  </a:moveTo>
                  <a:cubicBezTo>
                    <a:pt x="1697" y="61"/>
                    <a:pt x="1697" y="61"/>
                    <a:pt x="1697" y="61"/>
                  </a:cubicBezTo>
                  <a:cubicBezTo>
                    <a:pt x="1697" y="223"/>
                    <a:pt x="1697" y="223"/>
                    <a:pt x="1697" y="223"/>
                  </a:cubicBezTo>
                  <a:cubicBezTo>
                    <a:pt x="1697" y="226"/>
                    <a:pt x="1696" y="230"/>
                    <a:pt x="1695" y="234"/>
                  </a:cubicBezTo>
                  <a:cubicBezTo>
                    <a:pt x="1693" y="224"/>
                    <a:pt x="1689" y="214"/>
                    <a:pt x="1681" y="205"/>
                  </a:cubicBezTo>
                  <a:cubicBezTo>
                    <a:pt x="1676" y="201"/>
                    <a:pt x="1670" y="197"/>
                    <a:pt x="1663" y="195"/>
                  </a:cubicBezTo>
                  <a:lnTo>
                    <a:pt x="1663" y="61"/>
                  </a:lnTo>
                  <a:close/>
                  <a:moveTo>
                    <a:pt x="1584" y="61"/>
                  </a:moveTo>
                  <a:cubicBezTo>
                    <a:pt x="1617" y="61"/>
                    <a:pt x="1617" y="61"/>
                    <a:pt x="1617" y="61"/>
                  </a:cubicBezTo>
                  <a:cubicBezTo>
                    <a:pt x="1617" y="198"/>
                    <a:pt x="1617" y="198"/>
                    <a:pt x="1617" y="198"/>
                  </a:cubicBezTo>
                  <a:cubicBezTo>
                    <a:pt x="1614" y="200"/>
                    <a:pt x="1611" y="202"/>
                    <a:pt x="1608" y="204"/>
                  </a:cubicBezTo>
                  <a:cubicBezTo>
                    <a:pt x="1608" y="193"/>
                    <a:pt x="1608" y="193"/>
                    <a:pt x="1608" y="193"/>
                  </a:cubicBezTo>
                  <a:cubicBezTo>
                    <a:pt x="1584" y="193"/>
                    <a:pt x="1584" y="193"/>
                    <a:pt x="1584" y="193"/>
                  </a:cubicBezTo>
                  <a:lnTo>
                    <a:pt x="1584" y="61"/>
                  </a:lnTo>
                  <a:close/>
                  <a:moveTo>
                    <a:pt x="1632" y="225"/>
                  </a:moveTo>
                  <a:cubicBezTo>
                    <a:pt x="1626" y="225"/>
                    <a:pt x="1619" y="227"/>
                    <a:pt x="1614" y="232"/>
                  </a:cubicBezTo>
                  <a:cubicBezTo>
                    <a:pt x="1608" y="236"/>
                    <a:pt x="1605" y="244"/>
                    <a:pt x="1605" y="255"/>
                  </a:cubicBezTo>
                  <a:cubicBezTo>
                    <a:pt x="1605" y="344"/>
                    <a:pt x="1605" y="344"/>
                    <a:pt x="1605" y="344"/>
                  </a:cubicBezTo>
                  <a:cubicBezTo>
                    <a:pt x="1571" y="344"/>
                    <a:pt x="1571" y="344"/>
                    <a:pt x="1571" y="344"/>
                  </a:cubicBezTo>
                  <a:cubicBezTo>
                    <a:pt x="1571" y="340"/>
                    <a:pt x="1571" y="340"/>
                    <a:pt x="1571" y="340"/>
                  </a:cubicBezTo>
                  <a:cubicBezTo>
                    <a:pt x="1592" y="340"/>
                    <a:pt x="1592" y="340"/>
                    <a:pt x="1592" y="340"/>
                  </a:cubicBezTo>
                  <a:cubicBezTo>
                    <a:pt x="1592" y="338"/>
                    <a:pt x="1592" y="338"/>
                    <a:pt x="1592" y="338"/>
                  </a:cubicBezTo>
                  <a:cubicBezTo>
                    <a:pt x="1589" y="320"/>
                    <a:pt x="1581" y="305"/>
                    <a:pt x="1571" y="294"/>
                  </a:cubicBezTo>
                  <a:cubicBezTo>
                    <a:pt x="1571" y="197"/>
                    <a:pt x="1571" y="197"/>
                    <a:pt x="1571" y="197"/>
                  </a:cubicBezTo>
                  <a:cubicBezTo>
                    <a:pt x="1604" y="197"/>
                    <a:pt x="1604" y="197"/>
                    <a:pt x="1604" y="197"/>
                  </a:cubicBezTo>
                  <a:cubicBezTo>
                    <a:pt x="1604" y="214"/>
                    <a:pt x="1604" y="214"/>
                    <a:pt x="1604" y="214"/>
                  </a:cubicBezTo>
                  <a:cubicBezTo>
                    <a:pt x="1607" y="211"/>
                    <a:pt x="1607" y="211"/>
                    <a:pt x="1607" y="211"/>
                  </a:cubicBezTo>
                  <a:cubicBezTo>
                    <a:pt x="1608" y="210"/>
                    <a:pt x="1608" y="210"/>
                    <a:pt x="1608" y="210"/>
                  </a:cubicBezTo>
                  <a:cubicBezTo>
                    <a:pt x="1608" y="210"/>
                    <a:pt x="1608" y="210"/>
                    <a:pt x="1609" y="209"/>
                  </a:cubicBezTo>
                  <a:cubicBezTo>
                    <a:pt x="1609" y="209"/>
                    <a:pt x="1610" y="208"/>
                    <a:pt x="1611" y="207"/>
                  </a:cubicBezTo>
                  <a:cubicBezTo>
                    <a:pt x="1613" y="205"/>
                    <a:pt x="1615" y="204"/>
                    <a:pt x="1617" y="203"/>
                  </a:cubicBezTo>
                  <a:cubicBezTo>
                    <a:pt x="1618" y="202"/>
                    <a:pt x="1619" y="202"/>
                    <a:pt x="1619" y="201"/>
                  </a:cubicBezTo>
                  <a:cubicBezTo>
                    <a:pt x="1620" y="201"/>
                    <a:pt x="1621" y="201"/>
                    <a:pt x="1621" y="200"/>
                  </a:cubicBezTo>
                  <a:cubicBezTo>
                    <a:pt x="1628" y="197"/>
                    <a:pt x="1636" y="195"/>
                    <a:pt x="1644" y="195"/>
                  </a:cubicBezTo>
                  <a:cubicBezTo>
                    <a:pt x="1649" y="195"/>
                    <a:pt x="1654" y="196"/>
                    <a:pt x="1659" y="198"/>
                  </a:cubicBezTo>
                  <a:cubicBezTo>
                    <a:pt x="1660" y="198"/>
                    <a:pt x="1661" y="198"/>
                    <a:pt x="1661" y="198"/>
                  </a:cubicBezTo>
                  <a:cubicBezTo>
                    <a:pt x="1662" y="198"/>
                    <a:pt x="1663" y="199"/>
                    <a:pt x="1663" y="199"/>
                  </a:cubicBezTo>
                  <a:cubicBezTo>
                    <a:pt x="1669" y="201"/>
                    <a:pt x="1674" y="204"/>
                    <a:pt x="1678" y="208"/>
                  </a:cubicBezTo>
                  <a:cubicBezTo>
                    <a:pt x="1688" y="218"/>
                    <a:pt x="1691" y="229"/>
                    <a:pt x="1692" y="243"/>
                  </a:cubicBezTo>
                  <a:cubicBezTo>
                    <a:pt x="1692" y="244"/>
                    <a:pt x="1692" y="245"/>
                    <a:pt x="1692" y="247"/>
                  </a:cubicBezTo>
                  <a:cubicBezTo>
                    <a:pt x="1692" y="248"/>
                    <a:pt x="1692" y="248"/>
                    <a:pt x="1692" y="249"/>
                  </a:cubicBezTo>
                  <a:cubicBezTo>
                    <a:pt x="1692" y="328"/>
                    <a:pt x="1692" y="328"/>
                    <a:pt x="1692" y="328"/>
                  </a:cubicBezTo>
                  <a:cubicBezTo>
                    <a:pt x="1687" y="327"/>
                    <a:pt x="1681" y="326"/>
                    <a:pt x="1674" y="326"/>
                  </a:cubicBezTo>
                  <a:cubicBezTo>
                    <a:pt x="1668" y="326"/>
                    <a:pt x="1664" y="326"/>
                    <a:pt x="1659" y="327"/>
                  </a:cubicBezTo>
                  <a:cubicBezTo>
                    <a:pt x="1659" y="255"/>
                    <a:pt x="1659" y="255"/>
                    <a:pt x="1659" y="255"/>
                  </a:cubicBezTo>
                  <a:cubicBezTo>
                    <a:pt x="1659" y="246"/>
                    <a:pt x="1657" y="240"/>
                    <a:pt x="1653" y="235"/>
                  </a:cubicBezTo>
                  <a:cubicBezTo>
                    <a:pt x="1653" y="235"/>
                    <a:pt x="1652" y="234"/>
                    <a:pt x="1652" y="233"/>
                  </a:cubicBezTo>
                  <a:cubicBezTo>
                    <a:pt x="1651" y="233"/>
                    <a:pt x="1651" y="232"/>
                    <a:pt x="1650" y="232"/>
                  </a:cubicBezTo>
                  <a:cubicBezTo>
                    <a:pt x="1650" y="232"/>
                    <a:pt x="1650" y="232"/>
                    <a:pt x="1650" y="232"/>
                  </a:cubicBezTo>
                  <a:cubicBezTo>
                    <a:pt x="1645" y="227"/>
                    <a:pt x="1638" y="225"/>
                    <a:pt x="1632" y="225"/>
                  </a:cubicBezTo>
                  <a:moveTo>
                    <a:pt x="1636" y="264"/>
                  </a:moveTo>
                  <a:cubicBezTo>
                    <a:pt x="1636" y="236"/>
                    <a:pt x="1636" y="236"/>
                    <a:pt x="1636" y="236"/>
                  </a:cubicBezTo>
                  <a:cubicBezTo>
                    <a:pt x="1648" y="236"/>
                    <a:pt x="1648" y="236"/>
                    <a:pt x="1648" y="236"/>
                  </a:cubicBezTo>
                  <a:cubicBezTo>
                    <a:pt x="1648" y="236"/>
                    <a:pt x="1648" y="236"/>
                    <a:pt x="1649" y="236"/>
                  </a:cubicBezTo>
                  <a:cubicBezTo>
                    <a:pt x="1652" y="240"/>
                    <a:pt x="1655" y="246"/>
                    <a:pt x="1655" y="255"/>
                  </a:cubicBezTo>
                  <a:cubicBezTo>
                    <a:pt x="1655" y="264"/>
                    <a:pt x="1655" y="264"/>
                    <a:pt x="1655" y="264"/>
                  </a:cubicBezTo>
                  <a:lnTo>
                    <a:pt x="1636" y="264"/>
                  </a:lnTo>
                  <a:close/>
                  <a:moveTo>
                    <a:pt x="1708" y="536"/>
                  </a:moveTo>
                  <a:cubicBezTo>
                    <a:pt x="1708" y="551"/>
                    <a:pt x="1708" y="551"/>
                    <a:pt x="1708" y="551"/>
                  </a:cubicBezTo>
                  <a:cubicBezTo>
                    <a:pt x="1614" y="551"/>
                    <a:pt x="1614" y="551"/>
                    <a:pt x="1614" y="551"/>
                  </a:cubicBezTo>
                  <a:cubicBezTo>
                    <a:pt x="1614" y="553"/>
                    <a:pt x="1614" y="553"/>
                    <a:pt x="1614" y="553"/>
                  </a:cubicBezTo>
                  <a:cubicBezTo>
                    <a:pt x="1614" y="563"/>
                    <a:pt x="1617" y="572"/>
                    <a:pt x="1623" y="579"/>
                  </a:cubicBezTo>
                  <a:cubicBezTo>
                    <a:pt x="1629" y="585"/>
                    <a:pt x="1638" y="589"/>
                    <a:pt x="1649" y="589"/>
                  </a:cubicBezTo>
                  <a:cubicBezTo>
                    <a:pt x="1665" y="589"/>
                    <a:pt x="1674" y="584"/>
                    <a:pt x="1683" y="575"/>
                  </a:cubicBezTo>
                  <a:cubicBezTo>
                    <a:pt x="1703" y="595"/>
                    <a:pt x="1703" y="595"/>
                    <a:pt x="1703" y="595"/>
                  </a:cubicBezTo>
                  <a:cubicBezTo>
                    <a:pt x="1689" y="609"/>
                    <a:pt x="1675" y="616"/>
                    <a:pt x="1649" y="616"/>
                  </a:cubicBezTo>
                  <a:cubicBezTo>
                    <a:pt x="1631" y="616"/>
                    <a:pt x="1615" y="612"/>
                    <a:pt x="1602" y="601"/>
                  </a:cubicBezTo>
                  <a:cubicBezTo>
                    <a:pt x="1590" y="590"/>
                    <a:pt x="1581" y="572"/>
                    <a:pt x="1581" y="541"/>
                  </a:cubicBezTo>
                  <a:cubicBezTo>
                    <a:pt x="1581" y="502"/>
                    <a:pt x="1598" y="478"/>
                    <a:pt x="1624" y="470"/>
                  </a:cubicBezTo>
                  <a:cubicBezTo>
                    <a:pt x="1625" y="469"/>
                    <a:pt x="1626" y="469"/>
                    <a:pt x="1627" y="469"/>
                  </a:cubicBezTo>
                  <a:cubicBezTo>
                    <a:pt x="1627" y="469"/>
                    <a:pt x="1628" y="469"/>
                    <a:pt x="1629" y="468"/>
                  </a:cubicBezTo>
                  <a:cubicBezTo>
                    <a:pt x="1634" y="467"/>
                    <a:pt x="1639" y="467"/>
                    <a:pt x="1645" y="467"/>
                  </a:cubicBezTo>
                  <a:cubicBezTo>
                    <a:pt x="1660" y="467"/>
                    <a:pt x="1672" y="471"/>
                    <a:pt x="1682" y="478"/>
                  </a:cubicBezTo>
                  <a:cubicBezTo>
                    <a:pt x="1683" y="478"/>
                    <a:pt x="1683" y="479"/>
                    <a:pt x="1684" y="479"/>
                  </a:cubicBezTo>
                  <a:cubicBezTo>
                    <a:pt x="1685" y="480"/>
                    <a:pt x="1685" y="480"/>
                    <a:pt x="1686" y="481"/>
                  </a:cubicBezTo>
                  <a:cubicBezTo>
                    <a:pt x="1700" y="493"/>
                    <a:pt x="1708" y="513"/>
                    <a:pt x="1708" y="536"/>
                  </a:cubicBezTo>
                  <a:moveTo>
                    <a:pt x="1736" y="478"/>
                  </a:moveTo>
                  <a:cubicBezTo>
                    <a:pt x="1703" y="478"/>
                    <a:pt x="1703" y="478"/>
                    <a:pt x="1703" y="478"/>
                  </a:cubicBezTo>
                  <a:cubicBezTo>
                    <a:pt x="1703" y="463"/>
                    <a:pt x="1703" y="463"/>
                    <a:pt x="1703" y="463"/>
                  </a:cubicBezTo>
                  <a:cubicBezTo>
                    <a:pt x="1700" y="466"/>
                    <a:pt x="1700" y="466"/>
                    <a:pt x="1700" y="466"/>
                  </a:cubicBezTo>
                  <a:cubicBezTo>
                    <a:pt x="1695" y="470"/>
                    <a:pt x="1691" y="474"/>
                    <a:pt x="1686" y="476"/>
                  </a:cubicBezTo>
                  <a:cubicBezTo>
                    <a:pt x="1676" y="467"/>
                    <a:pt x="1662" y="463"/>
                    <a:pt x="1645" y="463"/>
                  </a:cubicBezTo>
                  <a:cubicBezTo>
                    <a:pt x="1638" y="463"/>
                    <a:pt x="1632" y="463"/>
                    <a:pt x="1626" y="465"/>
                  </a:cubicBezTo>
                  <a:cubicBezTo>
                    <a:pt x="1619" y="457"/>
                    <a:pt x="1616" y="447"/>
                    <a:pt x="1616" y="435"/>
                  </a:cubicBezTo>
                  <a:cubicBezTo>
                    <a:pt x="1616" y="412"/>
                    <a:pt x="1631" y="393"/>
                    <a:pt x="1665" y="393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3" y="384"/>
                    <a:pt x="1703" y="384"/>
                    <a:pt x="1703" y="384"/>
                  </a:cubicBezTo>
                  <a:cubicBezTo>
                    <a:pt x="1703" y="375"/>
                    <a:pt x="1700" y="369"/>
                    <a:pt x="1695" y="364"/>
                  </a:cubicBezTo>
                  <a:cubicBezTo>
                    <a:pt x="1690" y="360"/>
                    <a:pt x="1683" y="358"/>
                    <a:pt x="1672" y="358"/>
                  </a:cubicBezTo>
                  <a:cubicBezTo>
                    <a:pt x="1659" y="358"/>
                    <a:pt x="1651" y="361"/>
                    <a:pt x="1643" y="370"/>
                  </a:cubicBezTo>
                  <a:cubicBezTo>
                    <a:pt x="1623" y="349"/>
                    <a:pt x="1623" y="349"/>
                    <a:pt x="1623" y="349"/>
                  </a:cubicBezTo>
                  <a:cubicBezTo>
                    <a:pt x="1632" y="339"/>
                    <a:pt x="1642" y="334"/>
                    <a:pt x="1655" y="332"/>
                  </a:cubicBezTo>
                  <a:cubicBezTo>
                    <a:pt x="1655" y="332"/>
                    <a:pt x="1656" y="331"/>
                    <a:pt x="1657" y="331"/>
                  </a:cubicBezTo>
                  <a:cubicBezTo>
                    <a:pt x="1658" y="331"/>
                    <a:pt x="1658" y="331"/>
                    <a:pt x="1659" y="331"/>
                  </a:cubicBezTo>
                  <a:cubicBezTo>
                    <a:pt x="1663" y="331"/>
                    <a:pt x="1668" y="330"/>
                    <a:pt x="1674" y="330"/>
                  </a:cubicBezTo>
                  <a:cubicBezTo>
                    <a:pt x="1681" y="330"/>
                    <a:pt x="1687" y="331"/>
                    <a:pt x="1692" y="332"/>
                  </a:cubicBezTo>
                  <a:cubicBezTo>
                    <a:pt x="1693" y="332"/>
                    <a:pt x="1694" y="332"/>
                    <a:pt x="1694" y="332"/>
                  </a:cubicBezTo>
                  <a:cubicBezTo>
                    <a:pt x="1695" y="332"/>
                    <a:pt x="1696" y="332"/>
                    <a:pt x="1696" y="332"/>
                  </a:cubicBezTo>
                  <a:cubicBezTo>
                    <a:pt x="1706" y="335"/>
                    <a:pt x="1714" y="338"/>
                    <a:pt x="1720" y="343"/>
                  </a:cubicBezTo>
                  <a:cubicBezTo>
                    <a:pt x="1731" y="352"/>
                    <a:pt x="1736" y="364"/>
                    <a:pt x="1736" y="381"/>
                  </a:cubicBezTo>
                  <a:lnTo>
                    <a:pt x="1736" y="478"/>
                  </a:lnTo>
                  <a:close/>
                  <a:moveTo>
                    <a:pt x="1730" y="348"/>
                  </a:moveTo>
                  <a:cubicBezTo>
                    <a:pt x="1761" y="348"/>
                    <a:pt x="1761" y="348"/>
                    <a:pt x="1761" y="348"/>
                  </a:cubicBezTo>
                  <a:cubicBezTo>
                    <a:pt x="1761" y="365"/>
                    <a:pt x="1761" y="365"/>
                    <a:pt x="1761" y="365"/>
                  </a:cubicBezTo>
                  <a:cubicBezTo>
                    <a:pt x="1777" y="365"/>
                    <a:pt x="1777" y="365"/>
                    <a:pt x="1777" y="365"/>
                  </a:cubicBezTo>
                  <a:cubicBezTo>
                    <a:pt x="1777" y="437"/>
                    <a:pt x="1777" y="437"/>
                    <a:pt x="1777" y="437"/>
                  </a:cubicBezTo>
                  <a:cubicBezTo>
                    <a:pt x="1777" y="449"/>
                    <a:pt x="1780" y="460"/>
                    <a:pt x="1788" y="468"/>
                  </a:cubicBezTo>
                  <a:cubicBezTo>
                    <a:pt x="1795" y="477"/>
                    <a:pt x="1807" y="482"/>
                    <a:pt x="1823" y="482"/>
                  </a:cubicBezTo>
                  <a:cubicBezTo>
                    <a:pt x="1826" y="482"/>
                    <a:pt x="1826" y="482"/>
                    <a:pt x="1826" y="482"/>
                  </a:cubicBezTo>
                  <a:cubicBezTo>
                    <a:pt x="1826" y="557"/>
                    <a:pt x="1826" y="557"/>
                    <a:pt x="1826" y="557"/>
                  </a:cubicBezTo>
                  <a:cubicBezTo>
                    <a:pt x="1826" y="577"/>
                    <a:pt x="1814" y="582"/>
                    <a:pt x="1803" y="583"/>
                  </a:cubicBezTo>
                  <a:cubicBezTo>
                    <a:pt x="1792" y="582"/>
                    <a:pt x="1780" y="577"/>
                    <a:pt x="1780" y="557"/>
                  </a:cubicBezTo>
                  <a:cubicBezTo>
                    <a:pt x="1780" y="464"/>
                    <a:pt x="1780" y="464"/>
                    <a:pt x="1780" y="464"/>
                  </a:cubicBezTo>
                  <a:cubicBezTo>
                    <a:pt x="1740" y="464"/>
                    <a:pt x="1740" y="464"/>
                    <a:pt x="1740" y="464"/>
                  </a:cubicBezTo>
                  <a:cubicBezTo>
                    <a:pt x="1740" y="381"/>
                    <a:pt x="1740" y="381"/>
                    <a:pt x="1740" y="381"/>
                  </a:cubicBezTo>
                  <a:cubicBezTo>
                    <a:pt x="1740" y="368"/>
                    <a:pt x="1737" y="356"/>
                    <a:pt x="1730" y="348"/>
                  </a:cubicBezTo>
                  <a:moveTo>
                    <a:pt x="1863" y="468"/>
                  </a:moveTo>
                  <a:cubicBezTo>
                    <a:pt x="1863" y="615"/>
                    <a:pt x="1863" y="615"/>
                    <a:pt x="1863" y="615"/>
                  </a:cubicBezTo>
                  <a:cubicBezTo>
                    <a:pt x="1831" y="615"/>
                    <a:pt x="1831" y="615"/>
                    <a:pt x="1831" y="615"/>
                  </a:cubicBezTo>
                  <a:cubicBezTo>
                    <a:pt x="1831" y="598"/>
                    <a:pt x="1831" y="598"/>
                    <a:pt x="1831" y="598"/>
                  </a:cubicBezTo>
                  <a:cubicBezTo>
                    <a:pt x="1827" y="602"/>
                    <a:pt x="1827" y="602"/>
                    <a:pt x="1827" y="602"/>
                  </a:cubicBezTo>
                  <a:cubicBezTo>
                    <a:pt x="1818" y="611"/>
                    <a:pt x="1805" y="616"/>
                    <a:pt x="1791" y="616"/>
                  </a:cubicBezTo>
                  <a:cubicBezTo>
                    <a:pt x="1777" y="616"/>
                    <a:pt x="1765" y="612"/>
                    <a:pt x="1757" y="604"/>
                  </a:cubicBezTo>
                  <a:cubicBezTo>
                    <a:pt x="1746" y="592"/>
                    <a:pt x="1742" y="579"/>
                    <a:pt x="1742" y="563"/>
                  </a:cubicBezTo>
                  <a:cubicBezTo>
                    <a:pt x="1742" y="468"/>
                    <a:pt x="1742" y="468"/>
                    <a:pt x="1742" y="468"/>
                  </a:cubicBezTo>
                  <a:cubicBezTo>
                    <a:pt x="1776" y="468"/>
                    <a:pt x="1776" y="468"/>
                    <a:pt x="1776" y="468"/>
                  </a:cubicBezTo>
                  <a:cubicBezTo>
                    <a:pt x="1776" y="557"/>
                    <a:pt x="1776" y="557"/>
                    <a:pt x="1776" y="557"/>
                  </a:cubicBezTo>
                  <a:cubicBezTo>
                    <a:pt x="1776" y="568"/>
                    <a:pt x="1779" y="575"/>
                    <a:pt x="1785" y="580"/>
                  </a:cubicBezTo>
                  <a:cubicBezTo>
                    <a:pt x="1790" y="585"/>
                    <a:pt x="1796" y="587"/>
                    <a:pt x="1803" y="587"/>
                  </a:cubicBezTo>
                  <a:cubicBezTo>
                    <a:pt x="1809" y="587"/>
                    <a:pt x="1816" y="585"/>
                    <a:pt x="1821" y="580"/>
                  </a:cubicBezTo>
                  <a:cubicBezTo>
                    <a:pt x="1826" y="576"/>
                    <a:pt x="1830" y="568"/>
                    <a:pt x="1830" y="557"/>
                  </a:cubicBezTo>
                  <a:cubicBezTo>
                    <a:pt x="1830" y="468"/>
                    <a:pt x="1830" y="468"/>
                    <a:pt x="1830" y="468"/>
                  </a:cubicBezTo>
                  <a:lnTo>
                    <a:pt x="1863" y="468"/>
                  </a:lnTo>
                  <a:close/>
                  <a:moveTo>
                    <a:pt x="2036" y="374"/>
                  </a:moveTo>
                  <a:cubicBezTo>
                    <a:pt x="2034" y="375"/>
                    <a:pt x="2034" y="375"/>
                    <a:pt x="2034" y="375"/>
                  </a:cubicBezTo>
                  <a:cubicBezTo>
                    <a:pt x="2036" y="374"/>
                    <a:pt x="2036" y="374"/>
                    <a:pt x="2036" y="374"/>
                  </a:cubicBezTo>
                  <a:cubicBezTo>
                    <a:pt x="2032" y="365"/>
                    <a:pt x="2022" y="357"/>
                    <a:pt x="2009" y="357"/>
                  </a:cubicBezTo>
                  <a:cubicBezTo>
                    <a:pt x="1995" y="357"/>
                    <a:pt x="1986" y="365"/>
                    <a:pt x="1982" y="374"/>
                  </a:cubicBezTo>
                  <a:cubicBezTo>
                    <a:pt x="1979" y="380"/>
                    <a:pt x="1979" y="384"/>
                    <a:pt x="1978" y="391"/>
                  </a:cubicBezTo>
                  <a:cubicBezTo>
                    <a:pt x="1978" y="393"/>
                    <a:pt x="1978" y="393"/>
                    <a:pt x="1978" y="393"/>
                  </a:cubicBezTo>
                  <a:cubicBezTo>
                    <a:pt x="2040" y="393"/>
                    <a:pt x="2040" y="393"/>
                    <a:pt x="2040" y="393"/>
                  </a:cubicBezTo>
                  <a:cubicBezTo>
                    <a:pt x="2039" y="391"/>
                    <a:pt x="2039" y="391"/>
                    <a:pt x="2039" y="391"/>
                  </a:cubicBezTo>
                  <a:cubicBezTo>
                    <a:pt x="2039" y="384"/>
                    <a:pt x="2038" y="380"/>
                    <a:pt x="2036" y="374"/>
                  </a:cubicBezTo>
                  <a:moveTo>
                    <a:pt x="1982" y="389"/>
                  </a:moveTo>
                  <a:cubicBezTo>
                    <a:pt x="1983" y="384"/>
                    <a:pt x="1984" y="381"/>
                    <a:pt x="1986" y="376"/>
                  </a:cubicBezTo>
                  <a:cubicBezTo>
                    <a:pt x="1989" y="368"/>
                    <a:pt x="1997" y="362"/>
                    <a:pt x="2009" y="362"/>
                  </a:cubicBezTo>
                  <a:cubicBezTo>
                    <a:pt x="2021" y="362"/>
                    <a:pt x="2028" y="368"/>
                    <a:pt x="2032" y="376"/>
                  </a:cubicBezTo>
                  <a:cubicBezTo>
                    <a:pt x="2034" y="381"/>
                    <a:pt x="2035" y="384"/>
                    <a:pt x="2035" y="389"/>
                  </a:cubicBezTo>
                  <a:lnTo>
                    <a:pt x="1982" y="389"/>
                  </a:lnTo>
                  <a:close/>
                  <a:moveTo>
                    <a:pt x="2297" y="460"/>
                  </a:moveTo>
                  <a:cubicBezTo>
                    <a:pt x="2298" y="459"/>
                    <a:pt x="2298" y="459"/>
                    <a:pt x="2298" y="459"/>
                  </a:cubicBezTo>
                  <a:cubicBezTo>
                    <a:pt x="2272" y="433"/>
                    <a:pt x="2272" y="433"/>
                    <a:pt x="2272" y="433"/>
                  </a:cubicBezTo>
                  <a:cubicBezTo>
                    <a:pt x="2271" y="435"/>
                    <a:pt x="2271" y="435"/>
                    <a:pt x="2271" y="435"/>
                  </a:cubicBezTo>
                  <a:cubicBezTo>
                    <a:pt x="2262" y="444"/>
                    <a:pt x="2254" y="448"/>
                    <a:pt x="2238" y="448"/>
                  </a:cubicBezTo>
                  <a:cubicBezTo>
                    <a:pt x="2219" y="448"/>
                    <a:pt x="2209" y="436"/>
                    <a:pt x="2208" y="419"/>
                  </a:cubicBezTo>
                  <a:cubicBezTo>
                    <a:pt x="2302" y="419"/>
                    <a:pt x="2302" y="419"/>
                    <a:pt x="2302" y="419"/>
                  </a:cubicBezTo>
                  <a:cubicBezTo>
                    <a:pt x="2302" y="400"/>
                    <a:pt x="2302" y="400"/>
                    <a:pt x="2302" y="400"/>
                  </a:cubicBezTo>
                  <a:cubicBezTo>
                    <a:pt x="2302" y="379"/>
                    <a:pt x="2296" y="361"/>
                    <a:pt x="2284" y="348"/>
                  </a:cubicBezTo>
                  <a:cubicBezTo>
                    <a:pt x="2319" y="348"/>
                    <a:pt x="2319" y="348"/>
                    <a:pt x="2319" y="348"/>
                  </a:cubicBezTo>
                  <a:cubicBezTo>
                    <a:pt x="2319" y="249"/>
                    <a:pt x="2319" y="249"/>
                    <a:pt x="2319" y="249"/>
                  </a:cubicBezTo>
                  <a:cubicBezTo>
                    <a:pt x="2319" y="233"/>
                    <a:pt x="2316" y="218"/>
                    <a:pt x="2303" y="205"/>
                  </a:cubicBezTo>
                  <a:cubicBezTo>
                    <a:pt x="2295" y="196"/>
                    <a:pt x="2282" y="191"/>
                    <a:pt x="2266" y="191"/>
                  </a:cubicBezTo>
                  <a:cubicBezTo>
                    <a:pt x="2254" y="191"/>
                    <a:pt x="2241" y="196"/>
                    <a:pt x="2231" y="204"/>
                  </a:cubicBezTo>
                  <a:cubicBezTo>
                    <a:pt x="2231" y="193"/>
                    <a:pt x="2231" y="193"/>
                    <a:pt x="2231" y="193"/>
                  </a:cubicBezTo>
                  <a:cubicBezTo>
                    <a:pt x="2190" y="193"/>
                    <a:pt x="2190" y="193"/>
                    <a:pt x="2190" y="193"/>
                  </a:cubicBezTo>
                  <a:cubicBezTo>
                    <a:pt x="2190" y="342"/>
                    <a:pt x="2190" y="342"/>
                    <a:pt x="2190" y="342"/>
                  </a:cubicBezTo>
                  <a:cubicBezTo>
                    <a:pt x="2188" y="343"/>
                    <a:pt x="2187" y="345"/>
                    <a:pt x="2185" y="347"/>
                  </a:cubicBezTo>
                  <a:cubicBezTo>
                    <a:pt x="2173" y="360"/>
                    <a:pt x="2166" y="380"/>
                    <a:pt x="2166" y="405"/>
                  </a:cubicBezTo>
                  <a:cubicBezTo>
                    <a:pt x="2166" y="436"/>
                    <a:pt x="2175" y="456"/>
                    <a:pt x="2189" y="468"/>
                  </a:cubicBezTo>
                  <a:cubicBezTo>
                    <a:pt x="2190" y="469"/>
                    <a:pt x="2191" y="470"/>
                    <a:pt x="2192" y="471"/>
                  </a:cubicBezTo>
                  <a:cubicBezTo>
                    <a:pt x="2192" y="563"/>
                    <a:pt x="2192" y="563"/>
                    <a:pt x="2192" y="563"/>
                  </a:cubicBezTo>
                  <a:cubicBezTo>
                    <a:pt x="2192" y="579"/>
                    <a:pt x="2196" y="594"/>
                    <a:pt x="2208" y="607"/>
                  </a:cubicBezTo>
                  <a:cubicBezTo>
                    <a:pt x="2217" y="615"/>
                    <a:pt x="2230" y="621"/>
                    <a:pt x="2245" y="621"/>
                  </a:cubicBezTo>
                  <a:cubicBezTo>
                    <a:pt x="2258" y="621"/>
                    <a:pt x="2271" y="616"/>
                    <a:pt x="2281" y="608"/>
                  </a:cubicBezTo>
                  <a:cubicBezTo>
                    <a:pt x="2281" y="619"/>
                    <a:pt x="2281" y="619"/>
                    <a:pt x="2281" y="619"/>
                  </a:cubicBezTo>
                  <a:cubicBezTo>
                    <a:pt x="2321" y="619"/>
                    <a:pt x="2321" y="619"/>
                    <a:pt x="2321" y="619"/>
                  </a:cubicBezTo>
                  <a:cubicBezTo>
                    <a:pt x="2321" y="464"/>
                    <a:pt x="2321" y="464"/>
                    <a:pt x="2321" y="464"/>
                  </a:cubicBezTo>
                  <a:cubicBezTo>
                    <a:pt x="2292" y="464"/>
                    <a:pt x="2292" y="464"/>
                    <a:pt x="2292" y="464"/>
                  </a:cubicBezTo>
                  <a:cubicBezTo>
                    <a:pt x="2294" y="463"/>
                    <a:pt x="2295" y="461"/>
                    <a:pt x="2297" y="460"/>
                  </a:cubicBezTo>
                  <a:moveTo>
                    <a:pt x="2194" y="197"/>
                  </a:moveTo>
                  <a:cubicBezTo>
                    <a:pt x="2227" y="197"/>
                    <a:pt x="2227" y="197"/>
                    <a:pt x="2227" y="197"/>
                  </a:cubicBezTo>
                  <a:cubicBezTo>
                    <a:pt x="2227" y="214"/>
                    <a:pt x="2227" y="214"/>
                    <a:pt x="2227" y="214"/>
                  </a:cubicBezTo>
                  <a:cubicBezTo>
                    <a:pt x="2230" y="210"/>
                    <a:pt x="2230" y="210"/>
                    <a:pt x="2230" y="210"/>
                  </a:cubicBezTo>
                  <a:cubicBezTo>
                    <a:pt x="2240" y="200"/>
                    <a:pt x="2253" y="195"/>
                    <a:pt x="2266" y="195"/>
                  </a:cubicBezTo>
                  <a:cubicBezTo>
                    <a:pt x="2281" y="195"/>
                    <a:pt x="2292" y="200"/>
                    <a:pt x="2300" y="208"/>
                  </a:cubicBezTo>
                  <a:cubicBezTo>
                    <a:pt x="2312" y="220"/>
                    <a:pt x="2315" y="233"/>
                    <a:pt x="2315" y="249"/>
                  </a:cubicBezTo>
                  <a:cubicBezTo>
                    <a:pt x="2315" y="344"/>
                    <a:pt x="2315" y="344"/>
                    <a:pt x="2315" y="344"/>
                  </a:cubicBezTo>
                  <a:cubicBezTo>
                    <a:pt x="2282" y="344"/>
                    <a:pt x="2282" y="344"/>
                    <a:pt x="2282" y="344"/>
                  </a:cubicBezTo>
                  <a:cubicBezTo>
                    <a:pt x="2282" y="255"/>
                    <a:pt x="2282" y="255"/>
                    <a:pt x="2282" y="255"/>
                  </a:cubicBezTo>
                  <a:cubicBezTo>
                    <a:pt x="2282" y="244"/>
                    <a:pt x="2278" y="236"/>
                    <a:pt x="2273" y="232"/>
                  </a:cubicBezTo>
                  <a:cubicBezTo>
                    <a:pt x="2268" y="227"/>
                    <a:pt x="2261" y="225"/>
                    <a:pt x="2255" y="225"/>
                  </a:cubicBezTo>
                  <a:cubicBezTo>
                    <a:pt x="2249" y="225"/>
                    <a:pt x="2242" y="227"/>
                    <a:pt x="2236" y="232"/>
                  </a:cubicBezTo>
                  <a:cubicBezTo>
                    <a:pt x="2231" y="236"/>
                    <a:pt x="2228" y="244"/>
                    <a:pt x="2228" y="255"/>
                  </a:cubicBezTo>
                  <a:cubicBezTo>
                    <a:pt x="2228" y="326"/>
                    <a:pt x="2228" y="326"/>
                    <a:pt x="2228" y="326"/>
                  </a:cubicBezTo>
                  <a:cubicBezTo>
                    <a:pt x="2215" y="328"/>
                    <a:pt x="2204" y="332"/>
                    <a:pt x="2194" y="339"/>
                  </a:cubicBezTo>
                  <a:lnTo>
                    <a:pt x="2194" y="197"/>
                  </a:lnTo>
                  <a:close/>
                  <a:moveTo>
                    <a:pt x="2278" y="255"/>
                  </a:moveTo>
                  <a:cubicBezTo>
                    <a:pt x="2278" y="341"/>
                    <a:pt x="2278" y="341"/>
                    <a:pt x="2278" y="341"/>
                  </a:cubicBezTo>
                  <a:cubicBezTo>
                    <a:pt x="2267" y="332"/>
                    <a:pt x="2252" y="326"/>
                    <a:pt x="2234" y="326"/>
                  </a:cubicBezTo>
                  <a:cubicBezTo>
                    <a:pt x="2233" y="326"/>
                    <a:pt x="2233" y="326"/>
                    <a:pt x="2232" y="326"/>
                  </a:cubicBezTo>
                  <a:cubicBezTo>
                    <a:pt x="2232" y="255"/>
                    <a:pt x="2232" y="255"/>
                    <a:pt x="2232" y="255"/>
                  </a:cubicBezTo>
                  <a:cubicBezTo>
                    <a:pt x="2232" y="235"/>
                    <a:pt x="2244" y="229"/>
                    <a:pt x="2255" y="229"/>
                  </a:cubicBezTo>
                  <a:cubicBezTo>
                    <a:pt x="2266" y="229"/>
                    <a:pt x="2277" y="235"/>
                    <a:pt x="2278" y="255"/>
                  </a:cubicBezTo>
                  <a:moveTo>
                    <a:pt x="2192" y="466"/>
                  </a:moveTo>
                  <a:cubicBezTo>
                    <a:pt x="2192" y="465"/>
                    <a:pt x="2192" y="465"/>
                    <a:pt x="2191" y="465"/>
                  </a:cubicBezTo>
                  <a:cubicBezTo>
                    <a:pt x="2179" y="454"/>
                    <a:pt x="2171" y="435"/>
                    <a:pt x="2171" y="405"/>
                  </a:cubicBezTo>
                  <a:cubicBezTo>
                    <a:pt x="2171" y="380"/>
                    <a:pt x="2178" y="360"/>
                    <a:pt x="2190" y="348"/>
                  </a:cubicBezTo>
                  <a:cubicBezTo>
                    <a:pt x="2191" y="347"/>
                    <a:pt x="2191" y="346"/>
                    <a:pt x="2192" y="346"/>
                  </a:cubicBezTo>
                  <a:cubicBezTo>
                    <a:pt x="2193" y="345"/>
                    <a:pt x="2194" y="344"/>
                    <a:pt x="2195" y="344"/>
                  </a:cubicBezTo>
                  <a:cubicBezTo>
                    <a:pt x="2204" y="336"/>
                    <a:pt x="2215" y="332"/>
                    <a:pt x="2228" y="331"/>
                  </a:cubicBezTo>
                  <a:cubicBezTo>
                    <a:pt x="2228" y="331"/>
                    <a:pt x="2229" y="331"/>
                    <a:pt x="2230" y="331"/>
                  </a:cubicBezTo>
                  <a:cubicBezTo>
                    <a:pt x="2230" y="330"/>
                    <a:pt x="2231" y="330"/>
                    <a:pt x="2232" y="330"/>
                  </a:cubicBezTo>
                  <a:cubicBezTo>
                    <a:pt x="2233" y="330"/>
                    <a:pt x="2233" y="330"/>
                    <a:pt x="2234" y="330"/>
                  </a:cubicBezTo>
                  <a:cubicBezTo>
                    <a:pt x="2252" y="330"/>
                    <a:pt x="2267" y="336"/>
                    <a:pt x="2278" y="347"/>
                  </a:cubicBezTo>
                  <a:cubicBezTo>
                    <a:pt x="2278" y="347"/>
                    <a:pt x="2278" y="347"/>
                    <a:pt x="2279" y="348"/>
                  </a:cubicBezTo>
                  <a:cubicBezTo>
                    <a:pt x="2291" y="360"/>
                    <a:pt x="2298" y="379"/>
                    <a:pt x="2298" y="400"/>
                  </a:cubicBezTo>
                  <a:cubicBezTo>
                    <a:pt x="2298" y="415"/>
                    <a:pt x="2298" y="415"/>
                    <a:pt x="2298" y="415"/>
                  </a:cubicBezTo>
                  <a:cubicBezTo>
                    <a:pt x="2203" y="415"/>
                    <a:pt x="2203" y="415"/>
                    <a:pt x="2203" y="415"/>
                  </a:cubicBezTo>
                  <a:cubicBezTo>
                    <a:pt x="2203" y="417"/>
                    <a:pt x="2203" y="417"/>
                    <a:pt x="2203" y="417"/>
                  </a:cubicBezTo>
                  <a:cubicBezTo>
                    <a:pt x="2203" y="427"/>
                    <a:pt x="2207" y="436"/>
                    <a:pt x="2213" y="442"/>
                  </a:cubicBezTo>
                  <a:cubicBezTo>
                    <a:pt x="2219" y="449"/>
                    <a:pt x="2227" y="452"/>
                    <a:pt x="2238" y="452"/>
                  </a:cubicBezTo>
                  <a:cubicBezTo>
                    <a:pt x="2254" y="453"/>
                    <a:pt x="2263" y="448"/>
                    <a:pt x="2273" y="439"/>
                  </a:cubicBezTo>
                  <a:cubicBezTo>
                    <a:pt x="2292" y="459"/>
                    <a:pt x="2292" y="459"/>
                    <a:pt x="2292" y="459"/>
                  </a:cubicBezTo>
                  <a:cubicBezTo>
                    <a:pt x="2290" y="461"/>
                    <a:pt x="2288" y="463"/>
                    <a:pt x="2286" y="464"/>
                  </a:cubicBezTo>
                  <a:cubicBezTo>
                    <a:pt x="2280" y="464"/>
                    <a:pt x="2280" y="464"/>
                    <a:pt x="2280" y="464"/>
                  </a:cubicBezTo>
                  <a:cubicBezTo>
                    <a:pt x="2280" y="469"/>
                    <a:pt x="2280" y="469"/>
                    <a:pt x="2280" y="469"/>
                  </a:cubicBezTo>
                  <a:cubicBezTo>
                    <a:pt x="2269" y="476"/>
                    <a:pt x="2257" y="480"/>
                    <a:pt x="2238" y="480"/>
                  </a:cubicBezTo>
                  <a:cubicBezTo>
                    <a:pt x="2237" y="480"/>
                    <a:pt x="2235" y="480"/>
                    <a:pt x="2234" y="480"/>
                  </a:cubicBezTo>
                  <a:cubicBezTo>
                    <a:pt x="2234" y="464"/>
                    <a:pt x="2234" y="464"/>
                    <a:pt x="2234" y="464"/>
                  </a:cubicBezTo>
                  <a:cubicBezTo>
                    <a:pt x="2192" y="464"/>
                    <a:pt x="2192" y="464"/>
                    <a:pt x="2192" y="464"/>
                  </a:cubicBezTo>
                  <a:lnTo>
                    <a:pt x="2192" y="466"/>
                  </a:lnTo>
                  <a:close/>
                  <a:moveTo>
                    <a:pt x="2280" y="474"/>
                  </a:moveTo>
                  <a:cubicBezTo>
                    <a:pt x="2280" y="557"/>
                    <a:pt x="2280" y="557"/>
                    <a:pt x="2280" y="557"/>
                  </a:cubicBezTo>
                  <a:cubicBezTo>
                    <a:pt x="2280" y="577"/>
                    <a:pt x="2268" y="582"/>
                    <a:pt x="2257" y="583"/>
                  </a:cubicBezTo>
                  <a:cubicBezTo>
                    <a:pt x="2246" y="582"/>
                    <a:pt x="2234" y="577"/>
                    <a:pt x="2234" y="557"/>
                  </a:cubicBezTo>
                  <a:cubicBezTo>
                    <a:pt x="2234" y="484"/>
                    <a:pt x="2234" y="484"/>
                    <a:pt x="2234" y="484"/>
                  </a:cubicBezTo>
                  <a:cubicBezTo>
                    <a:pt x="2235" y="484"/>
                    <a:pt x="2237" y="484"/>
                    <a:pt x="2238" y="484"/>
                  </a:cubicBezTo>
                  <a:cubicBezTo>
                    <a:pt x="2238" y="484"/>
                    <a:pt x="2238" y="484"/>
                    <a:pt x="2238" y="484"/>
                  </a:cubicBezTo>
                  <a:cubicBezTo>
                    <a:pt x="2256" y="484"/>
                    <a:pt x="2269" y="481"/>
                    <a:pt x="2280" y="474"/>
                  </a:cubicBezTo>
                  <a:moveTo>
                    <a:pt x="2317" y="468"/>
                  </a:moveTo>
                  <a:cubicBezTo>
                    <a:pt x="2317" y="615"/>
                    <a:pt x="2317" y="615"/>
                    <a:pt x="2317" y="615"/>
                  </a:cubicBezTo>
                  <a:cubicBezTo>
                    <a:pt x="2285" y="615"/>
                    <a:pt x="2285" y="615"/>
                    <a:pt x="2285" y="615"/>
                  </a:cubicBezTo>
                  <a:cubicBezTo>
                    <a:pt x="2285" y="598"/>
                    <a:pt x="2285" y="598"/>
                    <a:pt x="2285" y="598"/>
                  </a:cubicBezTo>
                  <a:cubicBezTo>
                    <a:pt x="2281" y="602"/>
                    <a:pt x="2281" y="602"/>
                    <a:pt x="2281" y="602"/>
                  </a:cubicBezTo>
                  <a:cubicBezTo>
                    <a:pt x="2272" y="611"/>
                    <a:pt x="2258" y="616"/>
                    <a:pt x="2245" y="616"/>
                  </a:cubicBezTo>
                  <a:cubicBezTo>
                    <a:pt x="2231" y="616"/>
                    <a:pt x="2219" y="612"/>
                    <a:pt x="2211" y="604"/>
                  </a:cubicBezTo>
                  <a:cubicBezTo>
                    <a:pt x="2199" y="592"/>
                    <a:pt x="2196" y="579"/>
                    <a:pt x="2196" y="563"/>
                  </a:cubicBezTo>
                  <a:cubicBezTo>
                    <a:pt x="2196" y="468"/>
                    <a:pt x="2196" y="468"/>
                    <a:pt x="2196" y="468"/>
                  </a:cubicBezTo>
                  <a:cubicBezTo>
                    <a:pt x="2230" y="468"/>
                    <a:pt x="2230" y="468"/>
                    <a:pt x="2230" y="468"/>
                  </a:cubicBezTo>
                  <a:cubicBezTo>
                    <a:pt x="2230" y="557"/>
                    <a:pt x="2230" y="557"/>
                    <a:pt x="2230" y="557"/>
                  </a:cubicBezTo>
                  <a:cubicBezTo>
                    <a:pt x="2230" y="568"/>
                    <a:pt x="2233" y="575"/>
                    <a:pt x="2238" y="580"/>
                  </a:cubicBezTo>
                  <a:cubicBezTo>
                    <a:pt x="2244" y="585"/>
                    <a:pt x="2250" y="587"/>
                    <a:pt x="2257" y="587"/>
                  </a:cubicBezTo>
                  <a:cubicBezTo>
                    <a:pt x="2263" y="587"/>
                    <a:pt x="2270" y="585"/>
                    <a:pt x="2275" y="580"/>
                  </a:cubicBezTo>
                  <a:cubicBezTo>
                    <a:pt x="2280" y="576"/>
                    <a:pt x="2284" y="568"/>
                    <a:pt x="2284" y="557"/>
                  </a:cubicBezTo>
                  <a:cubicBezTo>
                    <a:pt x="2284" y="468"/>
                    <a:pt x="2284" y="468"/>
                    <a:pt x="2284" y="468"/>
                  </a:cubicBezTo>
                  <a:lnTo>
                    <a:pt x="2317" y="468"/>
                  </a:lnTo>
                  <a:close/>
                  <a:moveTo>
                    <a:pt x="2265" y="391"/>
                  </a:moveTo>
                  <a:cubicBezTo>
                    <a:pt x="2264" y="384"/>
                    <a:pt x="2263" y="380"/>
                    <a:pt x="2261" y="374"/>
                  </a:cubicBezTo>
                  <a:cubicBezTo>
                    <a:pt x="2259" y="375"/>
                    <a:pt x="2259" y="375"/>
                    <a:pt x="2259" y="375"/>
                  </a:cubicBezTo>
                  <a:cubicBezTo>
                    <a:pt x="2261" y="374"/>
                    <a:pt x="2261" y="374"/>
                    <a:pt x="2261" y="374"/>
                  </a:cubicBezTo>
                  <a:cubicBezTo>
                    <a:pt x="2257" y="365"/>
                    <a:pt x="2248" y="357"/>
                    <a:pt x="2234" y="357"/>
                  </a:cubicBezTo>
                  <a:cubicBezTo>
                    <a:pt x="2221" y="357"/>
                    <a:pt x="2211" y="365"/>
                    <a:pt x="2207" y="374"/>
                  </a:cubicBezTo>
                  <a:cubicBezTo>
                    <a:pt x="2205" y="380"/>
                    <a:pt x="2204" y="384"/>
                    <a:pt x="2203" y="391"/>
                  </a:cubicBezTo>
                  <a:cubicBezTo>
                    <a:pt x="2203" y="393"/>
                    <a:pt x="2203" y="393"/>
                    <a:pt x="2203" y="393"/>
                  </a:cubicBezTo>
                  <a:cubicBezTo>
                    <a:pt x="2265" y="393"/>
                    <a:pt x="2265" y="393"/>
                    <a:pt x="2265" y="393"/>
                  </a:cubicBezTo>
                  <a:lnTo>
                    <a:pt x="2265" y="391"/>
                  </a:lnTo>
                  <a:close/>
                  <a:moveTo>
                    <a:pt x="2208" y="389"/>
                  </a:moveTo>
                  <a:cubicBezTo>
                    <a:pt x="2208" y="384"/>
                    <a:pt x="2209" y="381"/>
                    <a:pt x="2211" y="376"/>
                  </a:cubicBezTo>
                  <a:cubicBezTo>
                    <a:pt x="2215" y="368"/>
                    <a:pt x="2222" y="362"/>
                    <a:pt x="2234" y="362"/>
                  </a:cubicBezTo>
                  <a:cubicBezTo>
                    <a:pt x="2246" y="362"/>
                    <a:pt x="2254" y="368"/>
                    <a:pt x="2257" y="376"/>
                  </a:cubicBezTo>
                  <a:cubicBezTo>
                    <a:pt x="2259" y="381"/>
                    <a:pt x="2260" y="384"/>
                    <a:pt x="2260" y="389"/>
                  </a:cubicBezTo>
                  <a:lnTo>
                    <a:pt x="2208" y="389"/>
                  </a:lnTo>
                  <a:close/>
                  <a:moveTo>
                    <a:pt x="931" y="556"/>
                  </a:moveTo>
                  <a:cubicBezTo>
                    <a:pt x="927" y="560"/>
                    <a:pt x="924" y="564"/>
                    <a:pt x="924" y="570"/>
                  </a:cubicBezTo>
                  <a:cubicBezTo>
                    <a:pt x="924" y="576"/>
                    <a:pt x="926" y="581"/>
                    <a:pt x="930" y="584"/>
                  </a:cubicBezTo>
                  <a:cubicBezTo>
                    <a:pt x="934" y="588"/>
                    <a:pt x="940" y="590"/>
                    <a:pt x="948" y="590"/>
                  </a:cubicBezTo>
                  <a:cubicBezTo>
                    <a:pt x="949" y="590"/>
                    <a:pt x="949" y="590"/>
                    <a:pt x="949" y="590"/>
                  </a:cubicBezTo>
                  <a:cubicBezTo>
                    <a:pt x="959" y="590"/>
                    <a:pt x="966" y="589"/>
                    <a:pt x="973" y="582"/>
                  </a:cubicBezTo>
                  <a:cubicBezTo>
                    <a:pt x="978" y="577"/>
                    <a:pt x="979" y="571"/>
                    <a:pt x="979" y="561"/>
                  </a:cubicBezTo>
                  <a:cubicBezTo>
                    <a:pt x="979" y="551"/>
                    <a:pt x="979" y="551"/>
                    <a:pt x="979" y="551"/>
                  </a:cubicBezTo>
                  <a:cubicBezTo>
                    <a:pt x="948" y="551"/>
                    <a:pt x="948" y="551"/>
                    <a:pt x="948" y="551"/>
                  </a:cubicBezTo>
                  <a:cubicBezTo>
                    <a:pt x="940" y="551"/>
                    <a:pt x="935" y="553"/>
                    <a:pt x="931" y="556"/>
                  </a:cubicBezTo>
                  <a:moveTo>
                    <a:pt x="975" y="561"/>
                  </a:moveTo>
                  <a:cubicBezTo>
                    <a:pt x="975" y="570"/>
                    <a:pt x="974" y="576"/>
                    <a:pt x="970" y="579"/>
                  </a:cubicBezTo>
                  <a:cubicBezTo>
                    <a:pt x="964" y="585"/>
                    <a:pt x="958" y="586"/>
                    <a:pt x="948" y="586"/>
                  </a:cubicBezTo>
                  <a:cubicBezTo>
                    <a:pt x="934" y="585"/>
                    <a:pt x="929" y="580"/>
                    <a:pt x="928" y="570"/>
                  </a:cubicBezTo>
                  <a:cubicBezTo>
                    <a:pt x="929" y="561"/>
                    <a:pt x="935" y="556"/>
                    <a:pt x="948" y="555"/>
                  </a:cubicBezTo>
                  <a:cubicBezTo>
                    <a:pt x="975" y="555"/>
                    <a:pt x="975" y="555"/>
                    <a:pt x="975" y="555"/>
                  </a:cubicBezTo>
                  <a:lnTo>
                    <a:pt x="975" y="561"/>
                  </a:lnTo>
                  <a:close/>
                  <a:moveTo>
                    <a:pt x="1672" y="511"/>
                  </a:moveTo>
                  <a:cubicBezTo>
                    <a:pt x="1670" y="511"/>
                    <a:pt x="1670" y="511"/>
                    <a:pt x="1670" y="511"/>
                  </a:cubicBezTo>
                  <a:cubicBezTo>
                    <a:pt x="1672" y="511"/>
                    <a:pt x="1672" y="511"/>
                    <a:pt x="1672" y="511"/>
                  </a:cubicBezTo>
                  <a:cubicBezTo>
                    <a:pt x="1668" y="501"/>
                    <a:pt x="1658" y="494"/>
                    <a:pt x="1645" y="494"/>
                  </a:cubicBezTo>
                  <a:cubicBezTo>
                    <a:pt x="1631" y="494"/>
                    <a:pt x="1622" y="501"/>
                    <a:pt x="1618" y="511"/>
                  </a:cubicBezTo>
                  <a:cubicBezTo>
                    <a:pt x="1615" y="516"/>
                    <a:pt x="1614" y="521"/>
                    <a:pt x="1614" y="527"/>
                  </a:cubicBezTo>
                  <a:cubicBezTo>
                    <a:pt x="1614" y="530"/>
                    <a:pt x="1614" y="530"/>
                    <a:pt x="1614" y="530"/>
                  </a:cubicBezTo>
                  <a:cubicBezTo>
                    <a:pt x="1676" y="530"/>
                    <a:pt x="1676" y="530"/>
                    <a:pt x="1676" y="530"/>
                  </a:cubicBezTo>
                  <a:cubicBezTo>
                    <a:pt x="1675" y="527"/>
                    <a:pt x="1675" y="527"/>
                    <a:pt x="1675" y="527"/>
                  </a:cubicBezTo>
                  <a:cubicBezTo>
                    <a:pt x="1675" y="521"/>
                    <a:pt x="1674" y="516"/>
                    <a:pt x="1672" y="511"/>
                  </a:cubicBezTo>
                  <a:moveTo>
                    <a:pt x="1618" y="526"/>
                  </a:moveTo>
                  <a:cubicBezTo>
                    <a:pt x="1619" y="520"/>
                    <a:pt x="1620" y="517"/>
                    <a:pt x="1622" y="512"/>
                  </a:cubicBezTo>
                  <a:cubicBezTo>
                    <a:pt x="1625" y="504"/>
                    <a:pt x="1633" y="498"/>
                    <a:pt x="1645" y="498"/>
                  </a:cubicBezTo>
                  <a:cubicBezTo>
                    <a:pt x="1657" y="498"/>
                    <a:pt x="1664" y="504"/>
                    <a:pt x="1668" y="512"/>
                  </a:cubicBezTo>
                  <a:cubicBezTo>
                    <a:pt x="1670" y="517"/>
                    <a:pt x="1671" y="520"/>
                    <a:pt x="1671" y="526"/>
                  </a:cubicBezTo>
                  <a:lnTo>
                    <a:pt x="1618" y="526"/>
                  </a:lnTo>
                  <a:close/>
                  <a:moveTo>
                    <a:pt x="2172" y="464"/>
                  </a:moveTo>
                  <a:cubicBezTo>
                    <a:pt x="2121" y="464"/>
                    <a:pt x="2121" y="464"/>
                    <a:pt x="2121" y="464"/>
                  </a:cubicBezTo>
                  <a:cubicBezTo>
                    <a:pt x="2074" y="522"/>
                    <a:pt x="2074" y="522"/>
                    <a:pt x="2074" y="522"/>
                  </a:cubicBezTo>
                  <a:cubicBezTo>
                    <a:pt x="2074" y="419"/>
                    <a:pt x="2074" y="419"/>
                    <a:pt x="2074" y="419"/>
                  </a:cubicBezTo>
                  <a:cubicBezTo>
                    <a:pt x="2076" y="419"/>
                    <a:pt x="2076" y="419"/>
                    <a:pt x="2076" y="419"/>
                  </a:cubicBezTo>
                  <a:cubicBezTo>
                    <a:pt x="2076" y="400"/>
                    <a:pt x="2076" y="400"/>
                    <a:pt x="2076" y="400"/>
                  </a:cubicBezTo>
                  <a:cubicBezTo>
                    <a:pt x="2076" y="379"/>
                    <a:pt x="2070" y="361"/>
                    <a:pt x="2059" y="347"/>
                  </a:cubicBezTo>
                  <a:cubicBezTo>
                    <a:pt x="2057" y="346"/>
                    <a:pt x="2056" y="344"/>
                    <a:pt x="2054" y="342"/>
                  </a:cubicBezTo>
                  <a:cubicBezTo>
                    <a:pt x="2058" y="341"/>
                    <a:pt x="2061" y="339"/>
                    <a:pt x="2064" y="337"/>
                  </a:cubicBezTo>
                  <a:cubicBezTo>
                    <a:pt x="2076" y="328"/>
                    <a:pt x="2083" y="315"/>
                    <a:pt x="2083" y="298"/>
                  </a:cubicBezTo>
                  <a:cubicBezTo>
                    <a:pt x="2084" y="272"/>
                    <a:pt x="2067" y="255"/>
                    <a:pt x="2037" y="252"/>
                  </a:cubicBezTo>
                  <a:cubicBezTo>
                    <a:pt x="2013" y="250"/>
                    <a:pt x="2013" y="250"/>
                    <a:pt x="2013" y="250"/>
                  </a:cubicBezTo>
                  <a:cubicBezTo>
                    <a:pt x="2007" y="249"/>
                    <a:pt x="2003" y="247"/>
                    <a:pt x="2002" y="245"/>
                  </a:cubicBezTo>
                  <a:cubicBezTo>
                    <a:pt x="2000" y="244"/>
                    <a:pt x="1999" y="241"/>
                    <a:pt x="1999" y="239"/>
                  </a:cubicBezTo>
                  <a:cubicBezTo>
                    <a:pt x="1999" y="233"/>
                    <a:pt x="2004" y="227"/>
                    <a:pt x="2019" y="226"/>
                  </a:cubicBezTo>
                  <a:cubicBezTo>
                    <a:pt x="2031" y="226"/>
                    <a:pt x="2044" y="229"/>
                    <a:pt x="2052" y="236"/>
                  </a:cubicBezTo>
                  <a:cubicBezTo>
                    <a:pt x="2054" y="237"/>
                    <a:pt x="2054" y="237"/>
                    <a:pt x="2054" y="237"/>
                  </a:cubicBezTo>
                  <a:cubicBezTo>
                    <a:pt x="2080" y="211"/>
                    <a:pt x="2080" y="211"/>
                    <a:pt x="2080" y="211"/>
                  </a:cubicBezTo>
                  <a:cubicBezTo>
                    <a:pt x="2078" y="210"/>
                    <a:pt x="2078" y="210"/>
                    <a:pt x="2078" y="210"/>
                  </a:cubicBezTo>
                  <a:cubicBezTo>
                    <a:pt x="2063" y="195"/>
                    <a:pt x="2043" y="191"/>
                    <a:pt x="2019" y="191"/>
                  </a:cubicBezTo>
                  <a:cubicBezTo>
                    <a:pt x="2004" y="191"/>
                    <a:pt x="1989" y="196"/>
                    <a:pt x="1977" y="204"/>
                  </a:cubicBezTo>
                  <a:cubicBezTo>
                    <a:pt x="1966" y="212"/>
                    <a:pt x="1959" y="225"/>
                    <a:pt x="1959" y="241"/>
                  </a:cubicBezTo>
                  <a:cubicBezTo>
                    <a:pt x="1959" y="270"/>
                    <a:pt x="1977" y="283"/>
                    <a:pt x="2005" y="286"/>
                  </a:cubicBezTo>
                  <a:cubicBezTo>
                    <a:pt x="2029" y="288"/>
                    <a:pt x="2029" y="288"/>
                    <a:pt x="2029" y="288"/>
                  </a:cubicBezTo>
                  <a:cubicBezTo>
                    <a:pt x="2040" y="289"/>
                    <a:pt x="2042" y="293"/>
                    <a:pt x="2043" y="300"/>
                  </a:cubicBezTo>
                  <a:cubicBezTo>
                    <a:pt x="2043" y="304"/>
                    <a:pt x="2040" y="307"/>
                    <a:pt x="2035" y="310"/>
                  </a:cubicBezTo>
                  <a:cubicBezTo>
                    <a:pt x="2031" y="312"/>
                    <a:pt x="2024" y="313"/>
                    <a:pt x="2018" y="313"/>
                  </a:cubicBezTo>
                  <a:cubicBezTo>
                    <a:pt x="2007" y="313"/>
                    <a:pt x="1991" y="311"/>
                    <a:pt x="1979" y="300"/>
                  </a:cubicBezTo>
                  <a:cubicBezTo>
                    <a:pt x="1978" y="298"/>
                    <a:pt x="1978" y="298"/>
                    <a:pt x="1978" y="298"/>
                  </a:cubicBezTo>
                  <a:cubicBezTo>
                    <a:pt x="1950" y="326"/>
                    <a:pt x="1950" y="326"/>
                    <a:pt x="1950" y="326"/>
                  </a:cubicBezTo>
                  <a:cubicBezTo>
                    <a:pt x="1952" y="327"/>
                    <a:pt x="1952" y="327"/>
                    <a:pt x="1952" y="327"/>
                  </a:cubicBezTo>
                  <a:cubicBezTo>
                    <a:pt x="1957" y="332"/>
                    <a:pt x="1962" y="336"/>
                    <a:pt x="1968" y="339"/>
                  </a:cubicBezTo>
                  <a:cubicBezTo>
                    <a:pt x="1965" y="342"/>
                    <a:pt x="1962" y="344"/>
                    <a:pt x="1960" y="347"/>
                  </a:cubicBezTo>
                  <a:cubicBezTo>
                    <a:pt x="1948" y="360"/>
                    <a:pt x="1941" y="380"/>
                    <a:pt x="1941" y="405"/>
                  </a:cubicBezTo>
                  <a:cubicBezTo>
                    <a:pt x="1941" y="434"/>
                    <a:pt x="1949" y="453"/>
                    <a:pt x="1961" y="465"/>
                  </a:cubicBezTo>
                  <a:cubicBezTo>
                    <a:pt x="1953" y="468"/>
                    <a:pt x="1947" y="471"/>
                    <a:pt x="1942" y="476"/>
                  </a:cubicBezTo>
                  <a:cubicBezTo>
                    <a:pt x="1942" y="464"/>
                    <a:pt x="1942" y="464"/>
                    <a:pt x="1942" y="464"/>
                  </a:cubicBezTo>
                  <a:cubicBezTo>
                    <a:pt x="1914" y="464"/>
                    <a:pt x="1914" y="464"/>
                    <a:pt x="1914" y="464"/>
                  </a:cubicBezTo>
                  <a:cubicBezTo>
                    <a:pt x="1914" y="348"/>
                    <a:pt x="1914" y="348"/>
                    <a:pt x="1914" y="348"/>
                  </a:cubicBezTo>
                  <a:cubicBezTo>
                    <a:pt x="1931" y="348"/>
                    <a:pt x="1931" y="348"/>
                    <a:pt x="1931" y="348"/>
                  </a:cubicBezTo>
                  <a:cubicBezTo>
                    <a:pt x="1931" y="193"/>
                    <a:pt x="1931" y="193"/>
                    <a:pt x="1931" y="193"/>
                  </a:cubicBezTo>
                  <a:cubicBezTo>
                    <a:pt x="1890" y="193"/>
                    <a:pt x="1890" y="193"/>
                    <a:pt x="1890" y="193"/>
                  </a:cubicBezTo>
                  <a:cubicBezTo>
                    <a:pt x="1890" y="272"/>
                    <a:pt x="1890" y="272"/>
                    <a:pt x="1890" y="272"/>
                  </a:cubicBezTo>
                  <a:cubicBezTo>
                    <a:pt x="1872" y="272"/>
                    <a:pt x="1872" y="272"/>
                    <a:pt x="1872" y="272"/>
                  </a:cubicBezTo>
                  <a:cubicBezTo>
                    <a:pt x="1872" y="306"/>
                    <a:pt x="1872" y="306"/>
                    <a:pt x="1872" y="306"/>
                  </a:cubicBezTo>
                  <a:cubicBezTo>
                    <a:pt x="1890" y="306"/>
                    <a:pt x="1890" y="306"/>
                    <a:pt x="1890" y="306"/>
                  </a:cubicBezTo>
                  <a:cubicBezTo>
                    <a:pt x="1890" y="328"/>
                    <a:pt x="1890" y="328"/>
                    <a:pt x="1890" y="328"/>
                  </a:cubicBezTo>
                  <a:cubicBezTo>
                    <a:pt x="1872" y="328"/>
                    <a:pt x="1872" y="328"/>
                    <a:pt x="1872" y="328"/>
                  </a:cubicBezTo>
                  <a:cubicBezTo>
                    <a:pt x="1872" y="482"/>
                    <a:pt x="1872" y="482"/>
                    <a:pt x="1872" y="482"/>
                  </a:cubicBezTo>
                  <a:cubicBezTo>
                    <a:pt x="1901" y="482"/>
                    <a:pt x="1901" y="482"/>
                    <a:pt x="1901" y="482"/>
                  </a:cubicBezTo>
                  <a:cubicBezTo>
                    <a:pt x="1901" y="619"/>
                    <a:pt x="1901" y="619"/>
                    <a:pt x="1901" y="619"/>
                  </a:cubicBezTo>
                  <a:cubicBezTo>
                    <a:pt x="1943" y="619"/>
                    <a:pt x="1943" y="619"/>
                    <a:pt x="1943" y="619"/>
                  </a:cubicBezTo>
                  <a:cubicBezTo>
                    <a:pt x="1943" y="526"/>
                    <a:pt x="1943" y="526"/>
                    <a:pt x="1943" y="526"/>
                  </a:cubicBezTo>
                  <a:cubicBezTo>
                    <a:pt x="1943" y="508"/>
                    <a:pt x="1954" y="501"/>
                    <a:pt x="1965" y="500"/>
                  </a:cubicBezTo>
                  <a:cubicBezTo>
                    <a:pt x="1974" y="501"/>
                    <a:pt x="1978" y="503"/>
                    <a:pt x="1984" y="509"/>
                  </a:cubicBezTo>
                  <a:cubicBezTo>
                    <a:pt x="1985" y="510"/>
                    <a:pt x="1985" y="510"/>
                    <a:pt x="1985" y="510"/>
                  </a:cubicBezTo>
                  <a:cubicBezTo>
                    <a:pt x="1986" y="509"/>
                    <a:pt x="1986" y="509"/>
                    <a:pt x="1986" y="509"/>
                  </a:cubicBezTo>
                  <a:cubicBezTo>
                    <a:pt x="2011" y="484"/>
                    <a:pt x="2011" y="484"/>
                    <a:pt x="2011" y="484"/>
                  </a:cubicBezTo>
                  <a:cubicBezTo>
                    <a:pt x="2011" y="484"/>
                    <a:pt x="2012" y="484"/>
                    <a:pt x="2013" y="484"/>
                  </a:cubicBezTo>
                  <a:cubicBezTo>
                    <a:pt x="2013" y="484"/>
                    <a:pt x="2013" y="484"/>
                    <a:pt x="2013" y="484"/>
                  </a:cubicBezTo>
                  <a:cubicBezTo>
                    <a:pt x="2020" y="484"/>
                    <a:pt x="2027" y="484"/>
                    <a:pt x="2033" y="482"/>
                  </a:cubicBezTo>
                  <a:cubicBezTo>
                    <a:pt x="2033" y="619"/>
                    <a:pt x="2033" y="619"/>
                    <a:pt x="2033" y="619"/>
                  </a:cubicBezTo>
                  <a:cubicBezTo>
                    <a:pt x="2074" y="619"/>
                    <a:pt x="2074" y="619"/>
                    <a:pt x="2074" y="619"/>
                  </a:cubicBezTo>
                  <a:cubicBezTo>
                    <a:pt x="2074" y="573"/>
                    <a:pt x="2074" y="573"/>
                    <a:pt x="2074" y="573"/>
                  </a:cubicBezTo>
                  <a:cubicBezTo>
                    <a:pt x="2088" y="558"/>
                    <a:pt x="2088" y="558"/>
                    <a:pt x="2088" y="558"/>
                  </a:cubicBezTo>
                  <a:cubicBezTo>
                    <a:pt x="2124" y="619"/>
                    <a:pt x="2124" y="619"/>
                    <a:pt x="2124" y="619"/>
                  </a:cubicBezTo>
                  <a:cubicBezTo>
                    <a:pt x="2175" y="619"/>
                    <a:pt x="2175" y="619"/>
                    <a:pt x="2175" y="619"/>
                  </a:cubicBezTo>
                  <a:cubicBezTo>
                    <a:pt x="2116" y="527"/>
                    <a:pt x="2116" y="527"/>
                    <a:pt x="2116" y="527"/>
                  </a:cubicBezTo>
                  <a:lnTo>
                    <a:pt x="2172" y="464"/>
                  </a:lnTo>
                  <a:close/>
                  <a:moveTo>
                    <a:pt x="1956" y="326"/>
                  </a:moveTo>
                  <a:cubicBezTo>
                    <a:pt x="1978" y="304"/>
                    <a:pt x="1978" y="304"/>
                    <a:pt x="1978" y="304"/>
                  </a:cubicBezTo>
                  <a:cubicBezTo>
                    <a:pt x="1991" y="316"/>
                    <a:pt x="2007" y="317"/>
                    <a:pt x="2018" y="317"/>
                  </a:cubicBezTo>
                  <a:cubicBezTo>
                    <a:pt x="2025" y="317"/>
                    <a:pt x="2032" y="316"/>
                    <a:pt x="2037" y="314"/>
                  </a:cubicBezTo>
                  <a:cubicBezTo>
                    <a:pt x="2043" y="311"/>
                    <a:pt x="2047" y="306"/>
                    <a:pt x="2047" y="300"/>
                  </a:cubicBezTo>
                  <a:cubicBezTo>
                    <a:pt x="2047" y="291"/>
                    <a:pt x="2041" y="285"/>
                    <a:pt x="2029" y="284"/>
                  </a:cubicBezTo>
                  <a:cubicBezTo>
                    <a:pt x="2005" y="281"/>
                    <a:pt x="2005" y="281"/>
                    <a:pt x="2005" y="281"/>
                  </a:cubicBezTo>
                  <a:cubicBezTo>
                    <a:pt x="1979" y="279"/>
                    <a:pt x="1963" y="268"/>
                    <a:pt x="1963" y="241"/>
                  </a:cubicBezTo>
                  <a:cubicBezTo>
                    <a:pt x="1963" y="212"/>
                    <a:pt x="1989" y="196"/>
                    <a:pt x="2019" y="195"/>
                  </a:cubicBezTo>
                  <a:cubicBezTo>
                    <a:pt x="2042" y="195"/>
                    <a:pt x="2060" y="199"/>
                    <a:pt x="2074" y="211"/>
                  </a:cubicBezTo>
                  <a:cubicBezTo>
                    <a:pt x="2053" y="232"/>
                    <a:pt x="2053" y="232"/>
                    <a:pt x="2053" y="232"/>
                  </a:cubicBezTo>
                  <a:cubicBezTo>
                    <a:pt x="2044" y="224"/>
                    <a:pt x="2031" y="222"/>
                    <a:pt x="2019" y="222"/>
                  </a:cubicBezTo>
                  <a:cubicBezTo>
                    <a:pt x="2011" y="222"/>
                    <a:pt x="2005" y="224"/>
                    <a:pt x="2001" y="227"/>
                  </a:cubicBezTo>
                  <a:cubicBezTo>
                    <a:pt x="1997" y="230"/>
                    <a:pt x="1995" y="234"/>
                    <a:pt x="1995" y="239"/>
                  </a:cubicBezTo>
                  <a:cubicBezTo>
                    <a:pt x="1995" y="242"/>
                    <a:pt x="1996" y="245"/>
                    <a:pt x="1999" y="248"/>
                  </a:cubicBezTo>
                  <a:cubicBezTo>
                    <a:pt x="2001" y="251"/>
                    <a:pt x="2006" y="253"/>
                    <a:pt x="2013" y="254"/>
                  </a:cubicBezTo>
                  <a:cubicBezTo>
                    <a:pt x="2036" y="256"/>
                    <a:pt x="2036" y="256"/>
                    <a:pt x="2036" y="256"/>
                  </a:cubicBezTo>
                  <a:cubicBezTo>
                    <a:pt x="2065" y="259"/>
                    <a:pt x="2079" y="274"/>
                    <a:pt x="2079" y="298"/>
                  </a:cubicBezTo>
                  <a:cubicBezTo>
                    <a:pt x="2079" y="319"/>
                    <a:pt x="2068" y="332"/>
                    <a:pt x="2050" y="339"/>
                  </a:cubicBezTo>
                  <a:cubicBezTo>
                    <a:pt x="2040" y="331"/>
                    <a:pt x="2026" y="326"/>
                    <a:pt x="2009" y="326"/>
                  </a:cubicBezTo>
                  <a:cubicBezTo>
                    <a:pt x="1995" y="326"/>
                    <a:pt x="1982" y="330"/>
                    <a:pt x="1972" y="337"/>
                  </a:cubicBezTo>
                  <a:cubicBezTo>
                    <a:pt x="1966" y="334"/>
                    <a:pt x="1961" y="330"/>
                    <a:pt x="1956" y="326"/>
                  </a:cubicBezTo>
                  <a:moveTo>
                    <a:pt x="1894" y="197"/>
                  </a:moveTo>
                  <a:cubicBezTo>
                    <a:pt x="1927" y="197"/>
                    <a:pt x="1927" y="197"/>
                    <a:pt x="1927" y="197"/>
                  </a:cubicBezTo>
                  <a:cubicBezTo>
                    <a:pt x="1927" y="344"/>
                    <a:pt x="1927" y="344"/>
                    <a:pt x="1927" y="344"/>
                  </a:cubicBezTo>
                  <a:cubicBezTo>
                    <a:pt x="1914" y="344"/>
                    <a:pt x="1914" y="344"/>
                    <a:pt x="1914" y="344"/>
                  </a:cubicBezTo>
                  <a:cubicBezTo>
                    <a:pt x="1914" y="328"/>
                    <a:pt x="1914" y="328"/>
                    <a:pt x="1914" y="328"/>
                  </a:cubicBezTo>
                  <a:cubicBezTo>
                    <a:pt x="1894" y="328"/>
                    <a:pt x="1894" y="328"/>
                    <a:pt x="1894" y="328"/>
                  </a:cubicBezTo>
                  <a:cubicBezTo>
                    <a:pt x="1894" y="306"/>
                    <a:pt x="1894" y="306"/>
                    <a:pt x="1894" y="306"/>
                  </a:cubicBezTo>
                  <a:cubicBezTo>
                    <a:pt x="1914" y="306"/>
                    <a:pt x="1914" y="306"/>
                    <a:pt x="1914" y="306"/>
                  </a:cubicBezTo>
                  <a:cubicBezTo>
                    <a:pt x="1914" y="272"/>
                    <a:pt x="1914" y="272"/>
                    <a:pt x="1914" y="272"/>
                  </a:cubicBezTo>
                  <a:cubicBezTo>
                    <a:pt x="1894" y="272"/>
                    <a:pt x="1894" y="272"/>
                    <a:pt x="1894" y="272"/>
                  </a:cubicBezTo>
                  <a:lnTo>
                    <a:pt x="1894" y="197"/>
                  </a:lnTo>
                  <a:close/>
                  <a:moveTo>
                    <a:pt x="1876" y="276"/>
                  </a:moveTo>
                  <a:cubicBezTo>
                    <a:pt x="1910" y="276"/>
                    <a:pt x="1910" y="276"/>
                    <a:pt x="1910" y="276"/>
                  </a:cubicBezTo>
                  <a:cubicBezTo>
                    <a:pt x="1910" y="302"/>
                    <a:pt x="1910" y="302"/>
                    <a:pt x="1910" y="302"/>
                  </a:cubicBezTo>
                  <a:cubicBezTo>
                    <a:pt x="1876" y="302"/>
                    <a:pt x="1876" y="302"/>
                    <a:pt x="1876" y="302"/>
                  </a:cubicBezTo>
                  <a:lnTo>
                    <a:pt x="1876" y="276"/>
                  </a:lnTo>
                  <a:close/>
                  <a:moveTo>
                    <a:pt x="1901" y="478"/>
                  </a:moveTo>
                  <a:cubicBezTo>
                    <a:pt x="1876" y="478"/>
                    <a:pt x="1876" y="478"/>
                    <a:pt x="1876" y="478"/>
                  </a:cubicBezTo>
                  <a:cubicBezTo>
                    <a:pt x="1876" y="332"/>
                    <a:pt x="1876" y="332"/>
                    <a:pt x="1876" y="332"/>
                  </a:cubicBezTo>
                  <a:cubicBezTo>
                    <a:pt x="1910" y="332"/>
                    <a:pt x="1910" y="332"/>
                    <a:pt x="1910" y="332"/>
                  </a:cubicBezTo>
                  <a:cubicBezTo>
                    <a:pt x="1910" y="464"/>
                    <a:pt x="1910" y="464"/>
                    <a:pt x="1910" y="464"/>
                  </a:cubicBezTo>
                  <a:cubicBezTo>
                    <a:pt x="1901" y="464"/>
                    <a:pt x="1901" y="464"/>
                    <a:pt x="1901" y="464"/>
                  </a:cubicBezTo>
                  <a:lnTo>
                    <a:pt x="1901" y="478"/>
                  </a:lnTo>
                  <a:close/>
                  <a:moveTo>
                    <a:pt x="2009" y="480"/>
                  </a:moveTo>
                  <a:cubicBezTo>
                    <a:pt x="2007" y="482"/>
                    <a:pt x="2007" y="482"/>
                    <a:pt x="2007" y="482"/>
                  </a:cubicBezTo>
                  <a:cubicBezTo>
                    <a:pt x="2005" y="484"/>
                    <a:pt x="2005" y="484"/>
                    <a:pt x="2005" y="484"/>
                  </a:cubicBezTo>
                  <a:cubicBezTo>
                    <a:pt x="1985" y="504"/>
                    <a:pt x="1985" y="504"/>
                    <a:pt x="1985" y="504"/>
                  </a:cubicBezTo>
                  <a:cubicBezTo>
                    <a:pt x="1980" y="499"/>
                    <a:pt x="1974" y="496"/>
                    <a:pt x="1965" y="496"/>
                  </a:cubicBezTo>
                  <a:cubicBezTo>
                    <a:pt x="1959" y="496"/>
                    <a:pt x="1952" y="499"/>
                    <a:pt x="1947" y="504"/>
                  </a:cubicBezTo>
                  <a:cubicBezTo>
                    <a:pt x="1942" y="509"/>
                    <a:pt x="1939" y="516"/>
                    <a:pt x="1939" y="526"/>
                  </a:cubicBezTo>
                  <a:cubicBezTo>
                    <a:pt x="1939" y="615"/>
                    <a:pt x="1939" y="615"/>
                    <a:pt x="1939" y="615"/>
                  </a:cubicBezTo>
                  <a:cubicBezTo>
                    <a:pt x="1905" y="615"/>
                    <a:pt x="1905" y="615"/>
                    <a:pt x="1905" y="615"/>
                  </a:cubicBezTo>
                  <a:cubicBezTo>
                    <a:pt x="1905" y="468"/>
                    <a:pt x="1905" y="468"/>
                    <a:pt x="1905" y="468"/>
                  </a:cubicBezTo>
                  <a:cubicBezTo>
                    <a:pt x="1938" y="468"/>
                    <a:pt x="1938" y="468"/>
                    <a:pt x="1938" y="468"/>
                  </a:cubicBezTo>
                  <a:cubicBezTo>
                    <a:pt x="1938" y="486"/>
                    <a:pt x="1938" y="486"/>
                    <a:pt x="1938" y="486"/>
                  </a:cubicBezTo>
                  <a:cubicBezTo>
                    <a:pt x="1941" y="482"/>
                    <a:pt x="1941" y="482"/>
                    <a:pt x="1941" y="482"/>
                  </a:cubicBezTo>
                  <a:cubicBezTo>
                    <a:pt x="1946" y="476"/>
                    <a:pt x="1954" y="471"/>
                    <a:pt x="1964" y="469"/>
                  </a:cubicBezTo>
                  <a:cubicBezTo>
                    <a:pt x="1965" y="468"/>
                    <a:pt x="1966" y="468"/>
                    <a:pt x="1966" y="468"/>
                  </a:cubicBezTo>
                  <a:cubicBezTo>
                    <a:pt x="1967" y="468"/>
                    <a:pt x="1968" y="468"/>
                    <a:pt x="1969" y="467"/>
                  </a:cubicBezTo>
                  <a:cubicBezTo>
                    <a:pt x="1972" y="467"/>
                    <a:pt x="1975" y="467"/>
                    <a:pt x="1978" y="467"/>
                  </a:cubicBezTo>
                  <a:cubicBezTo>
                    <a:pt x="1991" y="467"/>
                    <a:pt x="2001" y="470"/>
                    <a:pt x="2010" y="479"/>
                  </a:cubicBezTo>
                  <a:lnTo>
                    <a:pt x="2009" y="480"/>
                  </a:lnTo>
                  <a:close/>
                  <a:moveTo>
                    <a:pt x="2033" y="445"/>
                  </a:moveTo>
                  <a:cubicBezTo>
                    <a:pt x="2027" y="447"/>
                    <a:pt x="2022" y="448"/>
                    <a:pt x="2013" y="448"/>
                  </a:cubicBezTo>
                  <a:cubicBezTo>
                    <a:pt x="1994" y="448"/>
                    <a:pt x="1983" y="436"/>
                    <a:pt x="1982" y="419"/>
                  </a:cubicBezTo>
                  <a:cubicBezTo>
                    <a:pt x="2033" y="419"/>
                    <a:pt x="2033" y="419"/>
                    <a:pt x="2033" y="419"/>
                  </a:cubicBezTo>
                  <a:lnTo>
                    <a:pt x="2033" y="445"/>
                  </a:lnTo>
                  <a:close/>
                  <a:moveTo>
                    <a:pt x="2033" y="415"/>
                  </a:moveTo>
                  <a:cubicBezTo>
                    <a:pt x="1978" y="415"/>
                    <a:pt x="1978" y="415"/>
                    <a:pt x="1978" y="415"/>
                  </a:cubicBezTo>
                  <a:cubicBezTo>
                    <a:pt x="1978" y="417"/>
                    <a:pt x="1978" y="417"/>
                    <a:pt x="1978" y="417"/>
                  </a:cubicBezTo>
                  <a:cubicBezTo>
                    <a:pt x="1978" y="427"/>
                    <a:pt x="1981" y="436"/>
                    <a:pt x="1987" y="442"/>
                  </a:cubicBezTo>
                  <a:cubicBezTo>
                    <a:pt x="1993" y="449"/>
                    <a:pt x="2002" y="452"/>
                    <a:pt x="2013" y="452"/>
                  </a:cubicBezTo>
                  <a:cubicBezTo>
                    <a:pt x="2021" y="453"/>
                    <a:pt x="2027" y="451"/>
                    <a:pt x="2033" y="449"/>
                  </a:cubicBezTo>
                  <a:cubicBezTo>
                    <a:pt x="2033" y="478"/>
                    <a:pt x="2033" y="478"/>
                    <a:pt x="2033" y="478"/>
                  </a:cubicBezTo>
                  <a:cubicBezTo>
                    <a:pt x="2027" y="479"/>
                    <a:pt x="2021" y="480"/>
                    <a:pt x="2015" y="480"/>
                  </a:cubicBezTo>
                  <a:cubicBezTo>
                    <a:pt x="2016" y="479"/>
                    <a:pt x="2016" y="479"/>
                    <a:pt x="2016" y="479"/>
                  </a:cubicBezTo>
                  <a:cubicBezTo>
                    <a:pt x="2015" y="477"/>
                    <a:pt x="2015" y="477"/>
                    <a:pt x="2015" y="477"/>
                  </a:cubicBezTo>
                  <a:cubicBezTo>
                    <a:pt x="2004" y="467"/>
                    <a:pt x="1993" y="463"/>
                    <a:pt x="1978" y="463"/>
                  </a:cubicBezTo>
                  <a:cubicBezTo>
                    <a:pt x="1973" y="463"/>
                    <a:pt x="1969" y="463"/>
                    <a:pt x="1965" y="464"/>
                  </a:cubicBezTo>
                  <a:cubicBezTo>
                    <a:pt x="1953" y="453"/>
                    <a:pt x="1945" y="434"/>
                    <a:pt x="1945" y="405"/>
                  </a:cubicBezTo>
                  <a:cubicBezTo>
                    <a:pt x="1945" y="375"/>
                    <a:pt x="1955" y="353"/>
                    <a:pt x="1972" y="341"/>
                  </a:cubicBezTo>
                  <a:cubicBezTo>
                    <a:pt x="1973" y="341"/>
                    <a:pt x="1973" y="341"/>
                    <a:pt x="1974" y="340"/>
                  </a:cubicBezTo>
                  <a:cubicBezTo>
                    <a:pt x="1975" y="340"/>
                    <a:pt x="1975" y="339"/>
                    <a:pt x="1976" y="339"/>
                  </a:cubicBezTo>
                  <a:cubicBezTo>
                    <a:pt x="1985" y="333"/>
                    <a:pt x="1996" y="330"/>
                    <a:pt x="2009" y="330"/>
                  </a:cubicBezTo>
                  <a:cubicBezTo>
                    <a:pt x="2024" y="330"/>
                    <a:pt x="2036" y="334"/>
                    <a:pt x="2046" y="341"/>
                  </a:cubicBezTo>
                  <a:cubicBezTo>
                    <a:pt x="2047" y="342"/>
                    <a:pt x="2047" y="342"/>
                    <a:pt x="2048" y="343"/>
                  </a:cubicBezTo>
                  <a:cubicBezTo>
                    <a:pt x="2049" y="343"/>
                    <a:pt x="2049" y="344"/>
                    <a:pt x="2050" y="344"/>
                  </a:cubicBezTo>
                  <a:cubicBezTo>
                    <a:pt x="2064" y="357"/>
                    <a:pt x="2072" y="376"/>
                    <a:pt x="2072" y="400"/>
                  </a:cubicBezTo>
                  <a:cubicBezTo>
                    <a:pt x="2072" y="409"/>
                    <a:pt x="2072" y="409"/>
                    <a:pt x="2072" y="409"/>
                  </a:cubicBezTo>
                  <a:cubicBezTo>
                    <a:pt x="2033" y="409"/>
                    <a:pt x="2033" y="409"/>
                    <a:pt x="2033" y="409"/>
                  </a:cubicBezTo>
                  <a:lnTo>
                    <a:pt x="2033" y="415"/>
                  </a:lnTo>
                  <a:close/>
                  <a:moveTo>
                    <a:pt x="2168" y="615"/>
                  </a:moveTo>
                  <a:cubicBezTo>
                    <a:pt x="2126" y="615"/>
                    <a:pt x="2126" y="615"/>
                    <a:pt x="2126" y="615"/>
                  </a:cubicBezTo>
                  <a:cubicBezTo>
                    <a:pt x="2088" y="551"/>
                    <a:pt x="2088" y="551"/>
                    <a:pt x="2088" y="551"/>
                  </a:cubicBezTo>
                  <a:cubicBezTo>
                    <a:pt x="2070" y="571"/>
                    <a:pt x="2070" y="571"/>
                    <a:pt x="2070" y="571"/>
                  </a:cubicBezTo>
                  <a:cubicBezTo>
                    <a:pt x="2070" y="615"/>
                    <a:pt x="2070" y="615"/>
                    <a:pt x="2070" y="615"/>
                  </a:cubicBezTo>
                  <a:cubicBezTo>
                    <a:pt x="2037" y="615"/>
                    <a:pt x="2037" y="615"/>
                    <a:pt x="2037" y="615"/>
                  </a:cubicBezTo>
                  <a:cubicBezTo>
                    <a:pt x="2037" y="413"/>
                    <a:pt x="2037" y="413"/>
                    <a:pt x="2037" y="413"/>
                  </a:cubicBezTo>
                  <a:cubicBezTo>
                    <a:pt x="2070" y="413"/>
                    <a:pt x="2070" y="413"/>
                    <a:pt x="2070" y="413"/>
                  </a:cubicBezTo>
                  <a:cubicBezTo>
                    <a:pt x="2070" y="534"/>
                    <a:pt x="2070" y="534"/>
                    <a:pt x="2070" y="534"/>
                  </a:cubicBezTo>
                  <a:cubicBezTo>
                    <a:pt x="2123" y="468"/>
                    <a:pt x="2123" y="468"/>
                    <a:pt x="2123" y="468"/>
                  </a:cubicBezTo>
                  <a:cubicBezTo>
                    <a:pt x="2163" y="468"/>
                    <a:pt x="2163" y="468"/>
                    <a:pt x="2163" y="468"/>
                  </a:cubicBezTo>
                  <a:cubicBezTo>
                    <a:pt x="2111" y="527"/>
                    <a:pt x="2111" y="527"/>
                    <a:pt x="2111" y="527"/>
                  </a:cubicBezTo>
                  <a:lnTo>
                    <a:pt x="2168" y="615"/>
                  </a:lnTo>
                  <a:close/>
                  <a:moveTo>
                    <a:pt x="2461" y="468"/>
                  </a:moveTo>
                  <a:cubicBezTo>
                    <a:pt x="2461" y="384"/>
                    <a:pt x="2461" y="384"/>
                    <a:pt x="2461" y="384"/>
                  </a:cubicBezTo>
                  <a:cubicBezTo>
                    <a:pt x="2461" y="368"/>
                    <a:pt x="2458" y="353"/>
                    <a:pt x="2446" y="341"/>
                  </a:cubicBezTo>
                  <a:cubicBezTo>
                    <a:pt x="2449" y="340"/>
                    <a:pt x="2451" y="338"/>
                    <a:pt x="2453" y="337"/>
                  </a:cubicBezTo>
                  <a:cubicBezTo>
                    <a:pt x="2465" y="328"/>
                    <a:pt x="2473" y="315"/>
                    <a:pt x="2473" y="298"/>
                  </a:cubicBezTo>
                  <a:cubicBezTo>
                    <a:pt x="2473" y="272"/>
                    <a:pt x="2457" y="255"/>
                    <a:pt x="2426" y="252"/>
                  </a:cubicBezTo>
                  <a:cubicBezTo>
                    <a:pt x="2403" y="250"/>
                    <a:pt x="2403" y="250"/>
                    <a:pt x="2403" y="250"/>
                  </a:cubicBezTo>
                  <a:cubicBezTo>
                    <a:pt x="2396" y="249"/>
                    <a:pt x="2393" y="247"/>
                    <a:pt x="2391" y="245"/>
                  </a:cubicBezTo>
                  <a:cubicBezTo>
                    <a:pt x="2389" y="244"/>
                    <a:pt x="2389" y="241"/>
                    <a:pt x="2389" y="239"/>
                  </a:cubicBezTo>
                  <a:cubicBezTo>
                    <a:pt x="2389" y="233"/>
                    <a:pt x="2394" y="227"/>
                    <a:pt x="2408" y="226"/>
                  </a:cubicBezTo>
                  <a:cubicBezTo>
                    <a:pt x="2421" y="226"/>
                    <a:pt x="2434" y="229"/>
                    <a:pt x="2442" y="236"/>
                  </a:cubicBezTo>
                  <a:cubicBezTo>
                    <a:pt x="2443" y="237"/>
                    <a:pt x="2443" y="237"/>
                    <a:pt x="2443" y="237"/>
                  </a:cubicBezTo>
                  <a:cubicBezTo>
                    <a:pt x="2469" y="211"/>
                    <a:pt x="2469" y="211"/>
                    <a:pt x="2469" y="211"/>
                  </a:cubicBezTo>
                  <a:cubicBezTo>
                    <a:pt x="2468" y="210"/>
                    <a:pt x="2468" y="210"/>
                    <a:pt x="2468" y="210"/>
                  </a:cubicBezTo>
                  <a:cubicBezTo>
                    <a:pt x="2453" y="195"/>
                    <a:pt x="2432" y="191"/>
                    <a:pt x="2409" y="191"/>
                  </a:cubicBezTo>
                  <a:cubicBezTo>
                    <a:pt x="2393" y="191"/>
                    <a:pt x="2378" y="196"/>
                    <a:pt x="2367" y="204"/>
                  </a:cubicBezTo>
                  <a:cubicBezTo>
                    <a:pt x="2356" y="212"/>
                    <a:pt x="2349" y="225"/>
                    <a:pt x="2349" y="241"/>
                  </a:cubicBezTo>
                  <a:cubicBezTo>
                    <a:pt x="2348" y="270"/>
                    <a:pt x="2367" y="283"/>
                    <a:pt x="2394" y="286"/>
                  </a:cubicBezTo>
                  <a:cubicBezTo>
                    <a:pt x="2418" y="288"/>
                    <a:pt x="2418" y="288"/>
                    <a:pt x="2418" y="288"/>
                  </a:cubicBezTo>
                  <a:cubicBezTo>
                    <a:pt x="2429" y="289"/>
                    <a:pt x="2432" y="293"/>
                    <a:pt x="2432" y="300"/>
                  </a:cubicBezTo>
                  <a:cubicBezTo>
                    <a:pt x="2432" y="304"/>
                    <a:pt x="2429" y="307"/>
                    <a:pt x="2425" y="310"/>
                  </a:cubicBezTo>
                  <a:cubicBezTo>
                    <a:pt x="2420" y="312"/>
                    <a:pt x="2414" y="313"/>
                    <a:pt x="2408" y="313"/>
                  </a:cubicBezTo>
                  <a:cubicBezTo>
                    <a:pt x="2396" y="313"/>
                    <a:pt x="2381" y="311"/>
                    <a:pt x="2369" y="300"/>
                  </a:cubicBezTo>
                  <a:cubicBezTo>
                    <a:pt x="2367" y="298"/>
                    <a:pt x="2367" y="298"/>
                    <a:pt x="2367" y="298"/>
                  </a:cubicBezTo>
                  <a:cubicBezTo>
                    <a:pt x="2340" y="326"/>
                    <a:pt x="2340" y="326"/>
                    <a:pt x="2340" y="326"/>
                  </a:cubicBezTo>
                  <a:cubicBezTo>
                    <a:pt x="2341" y="327"/>
                    <a:pt x="2341" y="327"/>
                    <a:pt x="2341" y="327"/>
                  </a:cubicBezTo>
                  <a:cubicBezTo>
                    <a:pt x="2342" y="327"/>
                    <a:pt x="2342" y="328"/>
                    <a:pt x="2342" y="328"/>
                  </a:cubicBezTo>
                  <a:cubicBezTo>
                    <a:pt x="2332" y="328"/>
                    <a:pt x="2332" y="328"/>
                    <a:pt x="2332" y="328"/>
                  </a:cubicBezTo>
                  <a:cubicBezTo>
                    <a:pt x="2332" y="482"/>
                    <a:pt x="2332" y="482"/>
                    <a:pt x="2332" y="482"/>
                  </a:cubicBezTo>
                  <a:cubicBezTo>
                    <a:pt x="2359" y="482"/>
                    <a:pt x="2359" y="482"/>
                    <a:pt x="2359" y="482"/>
                  </a:cubicBezTo>
                  <a:cubicBezTo>
                    <a:pt x="2359" y="619"/>
                    <a:pt x="2359" y="619"/>
                    <a:pt x="2359" y="619"/>
                  </a:cubicBezTo>
                  <a:cubicBezTo>
                    <a:pt x="2401" y="619"/>
                    <a:pt x="2401" y="619"/>
                    <a:pt x="2401" y="619"/>
                  </a:cubicBezTo>
                  <a:cubicBezTo>
                    <a:pt x="2401" y="526"/>
                    <a:pt x="2401" y="526"/>
                    <a:pt x="2401" y="526"/>
                  </a:cubicBezTo>
                  <a:cubicBezTo>
                    <a:pt x="2401" y="506"/>
                    <a:pt x="2413" y="501"/>
                    <a:pt x="2424" y="500"/>
                  </a:cubicBezTo>
                  <a:cubicBezTo>
                    <a:pt x="2435" y="501"/>
                    <a:pt x="2447" y="506"/>
                    <a:pt x="2447" y="526"/>
                  </a:cubicBezTo>
                  <a:cubicBezTo>
                    <a:pt x="2447" y="619"/>
                    <a:pt x="2447" y="619"/>
                    <a:pt x="2447" y="619"/>
                  </a:cubicBezTo>
                  <a:cubicBezTo>
                    <a:pt x="2489" y="619"/>
                    <a:pt x="2489" y="619"/>
                    <a:pt x="2489" y="619"/>
                  </a:cubicBezTo>
                  <a:cubicBezTo>
                    <a:pt x="2489" y="521"/>
                    <a:pt x="2489" y="521"/>
                    <a:pt x="2489" y="521"/>
                  </a:cubicBezTo>
                  <a:cubicBezTo>
                    <a:pt x="2489" y="504"/>
                    <a:pt x="2485" y="489"/>
                    <a:pt x="2473" y="476"/>
                  </a:cubicBezTo>
                  <a:cubicBezTo>
                    <a:pt x="2469" y="473"/>
                    <a:pt x="2466" y="470"/>
                    <a:pt x="2461" y="468"/>
                  </a:cubicBezTo>
                  <a:moveTo>
                    <a:pt x="2367" y="304"/>
                  </a:moveTo>
                  <a:cubicBezTo>
                    <a:pt x="2380" y="316"/>
                    <a:pt x="2396" y="317"/>
                    <a:pt x="2408" y="317"/>
                  </a:cubicBezTo>
                  <a:cubicBezTo>
                    <a:pt x="2414" y="317"/>
                    <a:pt x="2421" y="316"/>
                    <a:pt x="2427" y="314"/>
                  </a:cubicBezTo>
                  <a:cubicBezTo>
                    <a:pt x="2432" y="311"/>
                    <a:pt x="2436" y="306"/>
                    <a:pt x="2436" y="300"/>
                  </a:cubicBezTo>
                  <a:cubicBezTo>
                    <a:pt x="2436" y="291"/>
                    <a:pt x="2431" y="285"/>
                    <a:pt x="2418" y="284"/>
                  </a:cubicBezTo>
                  <a:cubicBezTo>
                    <a:pt x="2395" y="281"/>
                    <a:pt x="2395" y="281"/>
                    <a:pt x="2395" y="281"/>
                  </a:cubicBezTo>
                  <a:cubicBezTo>
                    <a:pt x="2368" y="279"/>
                    <a:pt x="2353" y="268"/>
                    <a:pt x="2353" y="241"/>
                  </a:cubicBezTo>
                  <a:cubicBezTo>
                    <a:pt x="2353" y="212"/>
                    <a:pt x="2379" y="196"/>
                    <a:pt x="2409" y="195"/>
                  </a:cubicBezTo>
                  <a:cubicBezTo>
                    <a:pt x="2431" y="195"/>
                    <a:pt x="2450" y="199"/>
                    <a:pt x="2463" y="211"/>
                  </a:cubicBezTo>
                  <a:cubicBezTo>
                    <a:pt x="2443" y="232"/>
                    <a:pt x="2443" y="232"/>
                    <a:pt x="2443" y="232"/>
                  </a:cubicBezTo>
                  <a:cubicBezTo>
                    <a:pt x="2434" y="224"/>
                    <a:pt x="2421" y="222"/>
                    <a:pt x="2408" y="222"/>
                  </a:cubicBezTo>
                  <a:cubicBezTo>
                    <a:pt x="2400" y="222"/>
                    <a:pt x="2395" y="224"/>
                    <a:pt x="2391" y="227"/>
                  </a:cubicBezTo>
                  <a:cubicBezTo>
                    <a:pt x="2387" y="230"/>
                    <a:pt x="2385" y="234"/>
                    <a:pt x="2385" y="239"/>
                  </a:cubicBezTo>
                  <a:cubicBezTo>
                    <a:pt x="2385" y="242"/>
                    <a:pt x="2385" y="245"/>
                    <a:pt x="2388" y="248"/>
                  </a:cubicBezTo>
                  <a:cubicBezTo>
                    <a:pt x="2391" y="251"/>
                    <a:pt x="2395" y="253"/>
                    <a:pt x="2402" y="254"/>
                  </a:cubicBezTo>
                  <a:cubicBezTo>
                    <a:pt x="2426" y="256"/>
                    <a:pt x="2426" y="256"/>
                    <a:pt x="2426" y="256"/>
                  </a:cubicBezTo>
                  <a:cubicBezTo>
                    <a:pt x="2455" y="259"/>
                    <a:pt x="2469" y="274"/>
                    <a:pt x="2469" y="298"/>
                  </a:cubicBezTo>
                  <a:cubicBezTo>
                    <a:pt x="2469" y="318"/>
                    <a:pt x="2459" y="331"/>
                    <a:pt x="2443" y="338"/>
                  </a:cubicBezTo>
                  <a:cubicBezTo>
                    <a:pt x="2435" y="331"/>
                    <a:pt x="2423" y="326"/>
                    <a:pt x="2408" y="326"/>
                  </a:cubicBezTo>
                  <a:cubicBezTo>
                    <a:pt x="2396" y="326"/>
                    <a:pt x="2383" y="330"/>
                    <a:pt x="2373" y="339"/>
                  </a:cubicBezTo>
                  <a:cubicBezTo>
                    <a:pt x="2373" y="328"/>
                    <a:pt x="2373" y="328"/>
                    <a:pt x="2373" y="328"/>
                  </a:cubicBezTo>
                  <a:cubicBezTo>
                    <a:pt x="2348" y="328"/>
                    <a:pt x="2348" y="328"/>
                    <a:pt x="2348" y="328"/>
                  </a:cubicBezTo>
                  <a:cubicBezTo>
                    <a:pt x="2348" y="327"/>
                    <a:pt x="2347" y="326"/>
                    <a:pt x="2346" y="326"/>
                  </a:cubicBezTo>
                  <a:lnTo>
                    <a:pt x="2367" y="304"/>
                  </a:lnTo>
                  <a:close/>
                  <a:moveTo>
                    <a:pt x="2359" y="478"/>
                  </a:moveTo>
                  <a:cubicBezTo>
                    <a:pt x="2336" y="478"/>
                    <a:pt x="2336" y="478"/>
                    <a:pt x="2336" y="478"/>
                  </a:cubicBezTo>
                  <a:cubicBezTo>
                    <a:pt x="2336" y="332"/>
                    <a:pt x="2336" y="332"/>
                    <a:pt x="2336" y="332"/>
                  </a:cubicBezTo>
                  <a:cubicBezTo>
                    <a:pt x="2369" y="332"/>
                    <a:pt x="2369" y="332"/>
                    <a:pt x="2369" y="332"/>
                  </a:cubicBezTo>
                  <a:cubicBezTo>
                    <a:pt x="2369" y="349"/>
                    <a:pt x="2369" y="349"/>
                    <a:pt x="2369" y="349"/>
                  </a:cubicBezTo>
                  <a:cubicBezTo>
                    <a:pt x="2372" y="345"/>
                    <a:pt x="2372" y="345"/>
                    <a:pt x="2372" y="345"/>
                  </a:cubicBezTo>
                  <a:cubicBezTo>
                    <a:pt x="2372" y="345"/>
                    <a:pt x="2372" y="345"/>
                    <a:pt x="2372" y="345"/>
                  </a:cubicBezTo>
                  <a:cubicBezTo>
                    <a:pt x="2373" y="345"/>
                    <a:pt x="2373" y="344"/>
                    <a:pt x="2374" y="344"/>
                  </a:cubicBezTo>
                  <a:cubicBezTo>
                    <a:pt x="2375" y="343"/>
                    <a:pt x="2375" y="343"/>
                    <a:pt x="2376" y="342"/>
                  </a:cubicBezTo>
                  <a:cubicBezTo>
                    <a:pt x="2385" y="334"/>
                    <a:pt x="2397" y="330"/>
                    <a:pt x="2408" y="330"/>
                  </a:cubicBezTo>
                  <a:cubicBezTo>
                    <a:pt x="2421" y="330"/>
                    <a:pt x="2431" y="334"/>
                    <a:pt x="2439" y="340"/>
                  </a:cubicBezTo>
                  <a:cubicBezTo>
                    <a:pt x="2440" y="340"/>
                    <a:pt x="2440" y="341"/>
                    <a:pt x="2441" y="341"/>
                  </a:cubicBezTo>
                  <a:cubicBezTo>
                    <a:pt x="2441" y="342"/>
                    <a:pt x="2442" y="342"/>
                    <a:pt x="2442" y="343"/>
                  </a:cubicBezTo>
                  <a:cubicBezTo>
                    <a:pt x="2442" y="343"/>
                    <a:pt x="2443" y="343"/>
                    <a:pt x="2443" y="343"/>
                  </a:cubicBezTo>
                  <a:cubicBezTo>
                    <a:pt x="2454" y="355"/>
                    <a:pt x="2457" y="368"/>
                    <a:pt x="2457" y="384"/>
                  </a:cubicBezTo>
                  <a:cubicBezTo>
                    <a:pt x="2457" y="466"/>
                    <a:pt x="2457" y="466"/>
                    <a:pt x="2457" y="466"/>
                  </a:cubicBezTo>
                  <a:cubicBezTo>
                    <a:pt x="2451" y="464"/>
                    <a:pt x="2444" y="463"/>
                    <a:pt x="2436" y="463"/>
                  </a:cubicBezTo>
                  <a:cubicBezTo>
                    <a:pt x="2432" y="463"/>
                    <a:pt x="2428" y="463"/>
                    <a:pt x="2424" y="464"/>
                  </a:cubicBezTo>
                  <a:cubicBezTo>
                    <a:pt x="2424" y="389"/>
                    <a:pt x="2424" y="389"/>
                    <a:pt x="2424" y="389"/>
                  </a:cubicBezTo>
                  <a:cubicBezTo>
                    <a:pt x="2424" y="379"/>
                    <a:pt x="2420" y="371"/>
                    <a:pt x="2415" y="367"/>
                  </a:cubicBezTo>
                  <a:cubicBezTo>
                    <a:pt x="2410" y="362"/>
                    <a:pt x="2403" y="360"/>
                    <a:pt x="2397" y="360"/>
                  </a:cubicBezTo>
                  <a:cubicBezTo>
                    <a:pt x="2391" y="360"/>
                    <a:pt x="2384" y="362"/>
                    <a:pt x="2379" y="367"/>
                  </a:cubicBezTo>
                  <a:cubicBezTo>
                    <a:pt x="2373" y="371"/>
                    <a:pt x="2370" y="379"/>
                    <a:pt x="2370" y="389"/>
                  </a:cubicBezTo>
                  <a:cubicBezTo>
                    <a:pt x="2370" y="464"/>
                    <a:pt x="2370" y="464"/>
                    <a:pt x="2370" y="464"/>
                  </a:cubicBezTo>
                  <a:cubicBezTo>
                    <a:pt x="2359" y="464"/>
                    <a:pt x="2359" y="464"/>
                    <a:pt x="2359" y="464"/>
                  </a:cubicBezTo>
                  <a:lnTo>
                    <a:pt x="2359" y="478"/>
                  </a:lnTo>
                  <a:close/>
                  <a:moveTo>
                    <a:pt x="2374" y="464"/>
                  </a:moveTo>
                  <a:cubicBezTo>
                    <a:pt x="2374" y="389"/>
                    <a:pt x="2374" y="389"/>
                    <a:pt x="2374" y="389"/>
                  </a:cubicBezTo>
                  <a:cubicBezTo>
                    <a:pt x="2374" y="370"/>
                    <a:pt x="2386" y="364"/>
                    <a:pt x="2397" y="364"/>
                  </a:cubicBezTo>
                  <a:cubicBezTo>
                    <a:pt x="2408" y="364"/>
                    <a:pt x="2420" y="370"/>
                    <a:pt x="2420" y="389"/>
                  </a:cubicBezTo>
                  <a:cubicBezTo>
                    <a:pt x="2420" y="465"/>
                    <a:pt x="2420" y="465"/>
                    <a:pt x="2420" y="465"/>
                  </a:cubicBezTo>
                  <a:cubicBezTo>
                    <a:pt x="2413" y="467"/>
                    <a:pt x="2406" y="470"/>
                    <a:pt x="2400" y="475"/>
                  </a:cubicBezTo>
                  <a:cubicBezTo>
                    <a:pt x="2400" y="464"/>
                    <a:pt x="2400" y="464"/>
                    <a:pt x="2400" y="464"/>
                  </a:cubicBezTo>
                  <a:lnTo>
                    <a:pt x="2374" y="464"/>
                  </a:lnTo>
                  <a:close/>
                  <a:moveTo>
                    <a:pt x="2484" y="615"/>
                  </a:moveTo>
                  <a:cubicBezTo>
                    <a:pt x="2451" y="615"/>
                    <a:pt x="2451" y="615"/>
                    <a:pt x="2451" y="615"/>
                  </a:cubicBezTo>
                  <a:cubicBezTo>
                    <a:pt x="2451" y="526"/>
                    <a:pt x="2451" y="526"/>
                    <a:pt x="2451" y="526"/>
                  </a:cubicBezTo>
                  <a:cubicBezTo>
                    <a:pt x="2451" y="515"/>
                    <a:pt x="2448" y="508"/>
                    <a:pt x="2442" y="503"/>
                  </a:cubicBezTo>
                  <a:cubicBezTo>
                    <a:pt x="2437" y="498"/>
                    <a:pt x="2430" y="496"/>
                    <a:pt x="2424" y="496"/>
                  </a:cubicBezTo>
                  <a:cubicBezTo>
                    <a:pt x="2418" y="496"/>
                    <a:pt x="2411" y="498"/>
                    <a:pt x="2406" y="503"/>
                  </a:cubicBezTo>
                  <a:cubicBezTo>
                    <a:pt x="2401" y="508"/>
                    <a:pt x="2397" y="515"/>
                    <a:pt x="2397" y="526"/>
                  </a:cubicBezTo>
                  <a:cubicBezTo>
                    <a:pt x="2397" y="615"/>
                    <a:pt x="2397" y="615"/>
                    <a:pt x="2397" y="615"/>
                  </a:cubicBezTo>
                  <a:cubicBezTo>
                    <a:pt x="2364" y="615"/>
                    <a:pt x="2364" y="615"/>
                    <a:pt x="2364" y="615"/>
                  </a:cubicBezTo>
                  <a:cubicBezTo>
                    <a:pt x="2364" y="468"/>
                    <a:pt x="2364" y="468"/>
                    <a:pt x="2364" y="468"/>
                  </a:cubicBezTo>
                  <a:cubicBezTo>
                    <a:pt x="2396" y="468"/>
                    <a:pt x="2396" y="468"/>
                    <a:pt x="2396" y="468"/>
                  </a:cubicBezTo>
                  <a:cubicBezTo>
                    <a:pt x="2396" y="485"/>
                    <a:pt x="2396" y="485"/>
                    <a:pt x="2396" y="485"/>
                  </a:cubicBezTo>
                  <a:cubicBezTo>
                    <a:pt x="2400" y="482"/>
                    <a:pt x="2400" y="482"/>
                    <a:pt x="2400" y="482"/>
                  </a:cubicBezTo>
                  <a:cubicBezTo>
                    <a:pt x="2405" y="476"/>
                    <a:pt x="2412" y="472"/>
                    <a:pt x="2420" y="469"/>
                  </a:cubicBezTo>
                  <a:cubicBezTo>
                    <a:pt x="2420" y="469"/>
                    <a:pt x="2421" y="469"/>
                    <a:pt x="2422" y="469"/>
                  </a:cubicBezTo>
                  <a:cubicBezTo>
                    <a:pt x="2422" y="468"/>
                    <a:pt x="2423" y="468"/>
                    <a:pt x="2424" y="468"/>
                  </a:cubicBezTo>
                  <a:cubicBezTo>
                    <a:pt x="2428" y="467"/>
                    <a:pt x="2432" y="467"/>
                    <a:pt x="2436" y="467"/>
                  </a:cubicBezTo>
                  <a:cubicBezTo>
                    <a:pt x="2444" y="467"/>
                    <a:pt x="2451" y="468"/>
                    <a:pt x="2457" y="471"/>
                  </a:cubicBezTo>
                  <a:cubicBezTo>
                    <a:pt x="2458" y="471"/>
                    <a:pt x="2459" y="471"/>
                    <a:pt x="2459" y="472"/>
                  </a:cubicBezTo>
                  <a:cubicBezTo>
                    <a:pt x="2460" y="472"/>
                    <a:pt x="2461" y="473"/>
                    <a:pt x="2461" y="473"/>
                  </a:cubicBezTo>
                  <a:cubicBezTo>
                    <a:pt x="2464" y="475"/>
                    <a:pt x="2467" y="477"/>
                    <a:pt x="2470" y="479"/>
                  </a:cubicBezTo>
                  <a:cubicBezTo>
                    <a:pt x="2481" y="491"/>
                    <a:pt x="2484" y="504"/>
                    <a:pt x="2484" y="521"/>
                  </a:cubicBezTo>
                  <a:lnTo>
                    <a:pt x="2484" y="615"/>
                  </a:lnTo>
                  <a:close/>
                  <a:moveTo>
                    <a:pt x="2596" y="523"/>
                  </a:moveTo>
                  <a:cubicBezTo>
                    <a:pt x="2572" y="521"/>
                    <a:pt x="2572" y="521"/>
                    <a:pt x="2572" y="521"/>
                  </a:cubicBezTo>
                  <a:cubicBezTo>
                    <a:pt x="2566" y="520"/>
                    <a:pt x="2562" y="519"/>
                    <a:pt x="2560" y="517"/>
                  </a:cubicBezTo>
                  <a:cubicBezTo>
                    <a:pt x="2559" y="515"/>
                    <a:pt x="2558" y="512"/>
                    <a:pt x="2558" y="510"/>
                  </a:cubicBezTo>
                  <a:cubicBezTo>
                    <a:pt x="2558" y="504"/>
                    <a:pt x="2563" y="498"/>
                    <a:pt x="2577" y="498"/>
                  </a:cubicBezTo>
                  <a:cubicBezTo>
                    <a:pt x="2590" y="498"/>
                    <a:pt x="2603" y="500"/>
                    <a:pt x="2611" y="507"/>
                  </a:cubicBezTo>
                  <a:cubicBezTo>
                    <a:pt x="2612" y="508"/>
                    <a:pt x="2612" y="508"/>
                    <a:pt x="2612" y="508"/>
                  </a:cubicBezTo>
                  <a:cubicBezTo>
                    <a:pt x="2638" y="482"/>
                    <a:pt x="2638" y="482"/>
                    <a:pt x="2638" y="482"/>
                  </a:cubicBezTo>
                  <a:cubicBezTo>
                    <a:pt x="2637" y="481"/>
                    <a:pt x="2637" y="481"/>
                    <a:pt x="2637" y="481"/>
                  </a:cubicBezTo>
                  <a:cubicBezTo>
                    <a:pt x="2622" y="467"/>
                    <a:pt x="2602" y="463"/>
                    <a:pt x="2578" y="463"/>
                  </a:cubicBezTo>
                  <a:cubicBezTo>
                    <a:pt x="2562" y="463"/>
                    <a:pt x="2547" y="467"/>
                    <a:pt x="2536" y="475"/>
                  </a:cubicBezTo>
                  <a:cubicBezTo>
                    <a:pt x="2525" y="484"/>
                    <a:pt x="2518" y="496"/>
                    <a:pt x="2518" y="513"/>
                  </a:cubicBezTo>
                  <a:cubicBezTo>
                    <a:pt x="2518" y="541"/>
                    <a:pt x="2536" y="554"/>
                    <a:pt x="2564" y="557"/>
                  </a:cubicBezTo>
                  <a:cubicBezTo>
                    <a:pt x="2587" y="559"/>
                    <a:pt x="2587" y="559"/>
                    <a:pt x="2587" y="559"/>
                  </a:cubicBezTo>
                  <a:cubicBezTo>
                    <a:pt x="2599" y="560"/>
                    <a:pt x="2601" y="564"/>
                    <a:pt x="2601" y="571"/>
                  </a:cubicBezTo>
                  <a:cubicBezTo>
                    <a:pt x="2601" y="576"/>
                    <a:pt x="2599" y="579"/>
                    <a:pt x="2594" y="581"/>
                  </a:cubicBezTo>
                  <a:cubicBezTo>
                    <a:pt x="2590" y="583"/>
                    <a:pt x="2583" y="584"/>
                    <a:pt x="2577" y="584"/>
                  </a:cubicBezTo>
                  <a:cubicBezTo>
                    <a:pt x="2566" y="584"/>
                    <a:pt x="2550" y="583"/>
                    <a:pt x="2538" y="571"/>
                  </a:cubicBezTo>
                  <a:cubicBezTo>
                    <a:pt x="2537" y="569"/>
                    <a:pt x="2537" y="569"/>
                    <a:pt x="2537" y="569"/>
                  </a:cubicBezTo>
                  <a:cubicBezTo>
                    <a:pt x="2509" y="597"/>
                    <a:pt x="2509" y="597"/>
                    <a:pt x="2509" y="597"/>
                  </a:cubicBezTo>
                  <a:cubicBezTo>
                    <a:pt x="2511" y="598"/>
                    <a:pt x="2511" y="598"/>
                    <a:pt x="2511" y="598"/>
                  </a:cubicBezTo>
                  <a:cubicBezTo>
                    <a:pt x="2530" y="618"/>
                    <a:pt x="2552" y="621"/>
                    <a:pt x="2576" y="621"/>
                  </a:cubicBezTo>
                  <a:cubicBezTo>
                    <a:pt x="2576" y="621"/>
                    <a:pt x="2576" y="621"/>
                    <a:pt x="2576" y="621"/>
                  </a:cubicBezTo>
                  <a:cubicBezTo>
                    <a:pt x="2594" y="621"/>
                    <a:pt x="2611" y="617"/>
                    <a:pt x="2623" y="608"/>
                  </a:cubicBezTo>
                  <a:cubicBezTo>
                    <a:pt x="2635" y="600"/>
                    <a:pt x="2642" y="587"/>
                    <a:pt x="2642" y="569"/>
                  </a:cubicBezTo>
                  <a:cubicBezTo>
                    <a:pt x="2642" y="543"/>
                    <a:pt x="2626" y="526"/>
                    <a:pt x="2596" y="523"/>
                  </a:cubicBezTo>
                  <a:moveTo>
                    <a:pt x="2576" y="616"/>
                  </a:moveTo>
                  <a:cubicBezTo>
                    <a:pt x="2553" y="616"/>
                    <a:pt x="2533" y="614"/>
                    <a:pt x="2515" y="597"/>
                  </a:cubicBezTo>
                  <a:cubicBezTo>
                    <a:pt x="2537" y="575"/>
                    <a:pt x="2537" y="575"/>
                    <a:pt x="2537" y="575"/>
                  </a:cubicBezTo>
                  <a:cubicBezTo>
                    <a:pt x="2550" y="587"/>
                    <a:pt x="2566" y="588"/>
                    <a:pt x="2577" y="588"/>
                  </a:cubicBezTo>
                  <a:cubicBezTo>
                    <a:pt x="2584" y="588"/>
                    <a:pt x="2590" y="587"/>
                    <a:pt x="2596" y="585"/>
                  </a:cubicBezTo>
                  <a:cubicBezTo>
                    <a:pt x="2601" y="582"/>
                    <a:pt x="2606" y="577"/>
                    <a:pt x="2605" y="571"/>
                  </a:cubicBezTo>
                  <a:cubicBezTo>
                    <a:pt x="2606" y="562"/>
                    <a:pt x="2600" y="556"/>
                    <a:pt x="2588" y="555"/>
                  </a:cubicBezTo>
                  <a:cubicBezTo>
                    <a:pt x="2564" y="553"/>
                    <a:pt x="2564" y="553"/>
                    <a:pt x="2564" y="553"/>
                  </a:cubicBezTo>
                  <a:cubicBezTo>
                    <a:pt x="2537" y="550"/>
                    <a:pt x="2522" y="539"/>
                    <a:pt x="2522" y="513"/>
                  </a:cubicBezTo>
                  <a:cubicBezTo>
                    <a:pt x="2522" y="483"/>
                    <a:pt x="2548" y="467"/>
                    <a:pt x="2578" y="467"/>
                  </a:cubicBezTo>
                  <a:cubicBezTo>
                    <a:pt x="2600" y="467"/>
                    <a:pt x="2619" y="470"/>
                    <a:pt x="2633" y="482"/>
                  </a:cubicBezTo>
                  <a:cubicBezTo>
                    <a:pt x="2612" y="503"/>
                    <a:pt x="2612" y="503"/>
                    <a:pt x="2612" y="503"/>
                  </a:cubicBezTo>
                  <a:cubicBezTo>
                    <a:pt x="2603" y="496"/>
                    <a:pt x="2590" y="493"/>
                    <a:pt x="2577" y="493"/>
                  </a:cubicBezTo>
                  <a:cubicBezTo>
                    <a:pt x="2570" y="493"/>
                    <a:pt x="2564" y="495"/>
                    <a:pt x="2560" y="498"/>
                  </a:cubicBezTo>
                  <a:cubicBezTo>
                    <a:pt x="2556" y="501"/>
                    <a:pt x="2554" y="506"/>
                    <a:pt x="2554" y="510"/>
                  </a:cubicBezTo>
                  <a:cubicBezTo>
                    <a:pt x="2554" y="513"/>
                    <a:pt x="2555" y="517"/>
                    <a:pt x="2557" y="519"/>
                  </a:cubicBezTo>
                  <a:cubicBezTo>
                    <a:pt x="2560" y="522"/>
                    <a:pt x="2565" y="524"/>
                    <a:pt x="2572" y="525"/>
                  </a:cubicBezTo>
                  <a:cubicBezTo>
                    <a:pt x="2595" y="527"/>
                    <a:pt x="2595" y="527"/>
                    <a:pt x="2595" y="527"/>
                  </a:cubicBezTo>
                  <a:cubicBezTo>
                    <a:pt x="2624" y="530"/>
                    <a:pt x="2638" y="545"/>
                    <a:pt x="2638" y="569"/>
                  </a:cubicBezTo>
                  <a:cubicBezTo>
                    <a:pt x="2638" y="601"/>
                    <a:pt x="2611" y="616"/>
                    <a:pt x="2576" y="616"/>
                  </a:cubicBezTo>
                  <a:moveTo>
                    <a:pt x="2715" y="424"/>
                  </a:moveTo>
                  <a:cubicBezTo>
                    <a:pt x="2673" y="424"/>
                    <a:pt x="2673" y="424"/>
                    <a:pt x="2673" y="424"/>
                  </a:cubicBezTo>
                  <a:cubicBezTo>
                    <a:pt x="2673" y="469"/>
                    <a:pt x="2673" y="469"/>
                    <a:pt x="2673" y="469"/>
                  </a:cubicBezTo>
                  <a:cubicBezTo>
                    <a:pt x="2657" y="469"/>
                    <a:pt x="2657" y="469"/>
                    <a:pt x="2657" y="469"/>
                  </a:cubicBezTo>
                  <a:cubicBezTo>
                    <a:pt x="2657" y="501"/>
                    <a:pt x="2657" y="501"/>
                    <a:pt x="2657" y="501"/>
                  </a:cubicBezTo>
                  <a:cubicBezTo>
                    <a:pt x="2673" y="501"/>
                    <a:pt x="2673" y="501"/>
                    <a:pt x="2673" y="501"/>
                  </a:cubicBezTo>
                  <a:cubicBezTo>
                    <a:pt x="2673" y="574"/>
                    <a:pt x="2673" y="574"/>
                    <a:pt x="2673" y="574"/>
                  </a:cubicBezTo>
                  <a:cubicBezTo>
                    <a:pt x="2673" y="585"/>
                    <a:pt x="2676" y="596"/>
                    <a:pt x="2684" y="605"/>
                  </a:cubicBezTo>
                  <a:cubicBezTo>
                    <a:pt x="2691" y="613"/>
                    <a:pt x="2703" y="619"/>
                    <a:pt x="2719" y="619"/>
                  </a:cubicBezTo>
                  <a:cubicBezTo>
                    <a:pt x="2741" y="619"/>
                    <a:pt x="2741" y="619"/>
                    <a:pt x="2741" y="619"/>
                  </a:cubicBezTo>
                  <a:cubicBezTo>
                    <a:pt x="2741" y="583"/>
                    <a:pt x="2741" y="583"/>
                    <a:pt x="2741" y="583"/>
                  </a:cubicBezTo>
                  <a:cubicBezTo>
                    <a:pt x="2726" y="583"/>
                    <a:pt x="2726" y="583"/>
                    <a:pt x="2726" y="583"/>
                  </a:cubicBezTo>
                  <a:cubicBezTo>
                    <a:pt x="2721" y="583"/>
                    <a:pt x="2719" y="582"/>
                    <a:pt x="2717" y="580"/>
                  </a:cubicBezTo>
                  <a:cubicBezTo>
                    <a:pt x="2716" y="578"/>
                    <a:pt x="2715" y="575"/>
                    <a:pt x="2715" y="571"/>
                  </a:cubicBezTo>
                  <a:cubicBezTo>
                    <a:pt x="2715" y="501"/>
                    <a:pt x="2715" y="501"/>
                    <a:pt x="2715" y="501"/>
                  </a:cubicBezTo>
                  <a:cubicBezTo>
                    <a:pt x="2741" y="501"/>
                    <a:pt x="2741" y="501"/>
                    <a:pt x="2741" y="501"/>
                  </a:cubicBezTo>
                  <a:cubicBezTo>
                    <a:pt x="2741" y="469"/>
                    <a:pt x="2741" y="469"/>
                    <a:pt x="2741" y="469"/>
                  </a:cubicBezTo>
                  <a:cubicBezTo>
                    <a:pt x="2715" y="469"/>
                    <a:pt x="2715" y="469"/>
                    <a:pt x="2715" y="469"/>
                  </a:cubicBezTo>
                  <a:lnTo>
                    <a:pt x="2715" y="424"/>
                  </a:lnTo>
                  <a:close/>
                  <a:moveTo>
                    <a:pt x="2737" y="473"/>
                  </a:moveTo>
                  <a:cubicBezTo>
                    <a:pt x="2737" y="497"/>
                    <a:pt x="2737" y="497"/>
                    <a:pt x="2737" y="497"/>
                  </a:cubicBezTo>
                  <a:cubicBezTo>
                    <a:pt x="2711" y="497"/>
                    <a:pt x="2711" y="497"/>
                    <a:pt x="2711" y="497"/>
                  </a:cubicBezTo>
                  <a:cubicBezTo>
                    <a:pt x="2711" y="571"/>
                    <a:pt x="2711" y="571"/>
                    <a:pt x="2711" y="571"/>
                  </a:cubicBezTo>
                  <a:cubicBezTo>
                    <a:pt x="2711" y="576"/>
                    <a:pt x="2712" y="580"/>
                    <a:pt x="2714" y="583"/>
                  </a:cubicBezTo>
                  <a:cubicBezTo>
                    <a:pt x="2717" y="586"/>
                    <a:pt x="2721" y="587"/>
                    <a:pt x="2726" y="587"/>
                  </a:cubicBezTo>
                  <a:cubicBezTo>
                    <a:pt x="2737" y="587"/>
                    <a:pt x="2737" y="587"/>
                    <a:pt x="2737" y="587"/>
                  </a:cubicBezTo>
                  <a:cubicBezTo>
                    <a:pt x="2737" y="615"/>
                    <a:pt x="2737" y="615"/>
                    <a:pt x="2737" y="615"/>
                  </a:cubicBezTo>
                  <a:cubicBezTo>
                    <a:pt x="2719" y="615"/>
                    <a:pt x="2719" y="615"/>
                    <a:pt x="2719" y="615"/>
                  </a:cubicBezTo>
                  <a:cubicBezTo>
                    <a:pt x="2689" y="615"/>
                    <a:pt x="2677" y="594"/>
                    <a:pt x="2677" y="574"/>
                  </a:cubicBezTo>
                  <a:cubicBezTo>
                    <a:pt x="2677" y="497"/>
                    <a:pt x="2677" y="497"/>
                    <a:pt x="2677" y="497"/>
                  </a:cubicBezTo>
                  <a:cubicBezTo>
                    <a:pt x="2661" y="497"/>
                    <a:pt x="2661" y="497"/>
                    <a:pt x="2661" y="497"/>
                  </a:cubicBezTo>
                  <a:cubicBezTo>
                    <a:pt x="2661" y="473"/>
                    <a:pt x="2661" y="473"/>
                    <a:pt x="2661" y="473"/>
                  </a:cubicBezTo>
                  <a:cubicBezTo>
                    <a:pt x="2677" y="473"/>
                    <a:pt x="2677" y="473"/>
                    <a:pt x="2677" y="473"/>
                  </a:cubicBezTo>
                  <a:cubicBezTo>
                    <a:pt x="2677" y="428"/>
                    <a:pt x="2677" y="428"/>
                    <a:pt x="2677" y="428"/>
                  </a:cubicBezTo>
                  <a:cubicBezTo>
                    <a:pt x="2711" y="428"/>
                    <a:pt x="2711" y="428"/>
                    <a:pt x="2711" y="428"/>
                  </a:cubicBezTo>
                  <a:cubicBezTo>
                    <a:pt x="2711" y="473"/>
                    <a:pt x="2711" y="473"/>
                    <a:pt x="2711" y="473"/>
                  </a:cubicBezTo>
                  <a:lnTo>
                    <a:pt x="2737" y="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93020" y="670158"/>
            <a:ext cx="3308944" cy="1662256"/>
          </a:xfrm>
        </p:spPr>
        <p:txBody>
          <a:bodyPr anchor="t" anchorCtr="0"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93020" y="2542590"/>
            <a:ext cx="6400800" cy="64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Plaats, datum jaar</a:t>
            </a:r>
            <a:endParaRPr lang="nl-NL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55113" cy="4476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, object en opsomming t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, object en opsomming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0000" indent="-360000">
              <a:buFont typeface="+mj-lt"/>
              <a:buAutoNum type="arabicPeriod"/>
              <a:tabLst>
                <a:tab pos="360000" algn="l"/>
              </a:tabLst>
              <a:defRPr/>
            </a:lvl2pPr>
            <a:lvl3pPr marL="486000">
              <a:tabLst>
                <a:tab pos="486000" algn="l"/>
              </a:tabLst>
              <a:defRPr/>
            </a:lvl3pPr>
            <a:lvl4pPr marL="216000" indent="-216000">
              <a:buFont typeface="Arial" pitchFamily="34" charset="0"/>
              <a:buChar char="•"/>
              <a:tabLst>
                <a:tab pos="216000" algn="l"/>
              </a:tabLst>
              <a:defRPr/>
            </a:lvl4pPr>
            <a:lvl5pPr marL="341313" indent="-125413">
              <a:tabLst>
                <a:tab pos="342000" algn="l"/>
              </a:tabLst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506413" y="4960939"/>
            <a:ext cx="804863" cy="1382713"/>
            <a:chOff x="319" y="3125"/>
            <a:chExt cx="507" cy="871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19" y="3317"/>
              <a:ext cx="507" cy="679"/>
            </a:xfrm>
            <a:custGeom>
              <a:avLst/>
              <a:gdLst>
                <a:gd name="T0" fmla="*/ 1208 w 3603"/>
                <a:gd name="T1" fmla="*/ 2104 h 4825"/>
                <a:gd name="T2" fmla="*/ 1725 w 3603"/>
                <a:gd name="T3" fmla="*/ 2104 h 4825"/>
                <a:gd name="T4" fmla="*/ 981 w 3603"/>
                <a:gd name="T5" fmla="*/ 843 h 4825"/>
                <a:gd name="T6" fmla="*/ 1684 w 3603"/>
                <a:gd name="T7" fmla="*/ 0 h 4825"/>
                <a:gd name="T8" fmla="*/ 1140 w 3603"/>
                <a:gd name="T9" fmla="*/ 0 h 4825"/>
                <a:gd name="T10" fmla="*/ 444 w 3603"/>
                <a:gd name="T11" fmla="*/ 861 h 4825"/>
                <a:gd name="T12" fmla="*/ 444 w 3603"/>
                <a:gd name="T13" fmla="*/ 0 h 4825"/>
                <a:gd name="T14" fmla="*/ 0 w 3603"/>
                <a:gd name="T15" fmla="*/ 0 h 4825"/>
                <a:gd name="T16" fmla="*/ 0 w 3603"/>
                <a:gd name="T17" fmla="*/ 2104 h 4825"/>
                <a:gd name="T18" fmla="*/ 444 w 3603"/>
                <a:gd name="T19" fmla="*/ 2104 h 4825"/>
                <a:gd name="T20" fmla="*/ 444 w 3603"/>
                <a:gd name="T21" fmla="*/ 1471 h 4825"/>
                <a:gd name="T22" fmla="*/ 686 w 3603"/>
                <a:gd name="T23" fmla="*/ 1181 h 4825"/>
                <a:gd name="T24" fmla="*/ 1208 w 3603"/>
                <a:gd name="T25" fmla="*/ 2104 h 4825"/>
                <a:gd name="T26" fmla="*/ 3150 w 3603"/>
                <a:gd name="T27" fmla="*/ 2797 h 4825"/>
                <a:gd name="T28" fmla="*/ 2822 w 3603"/>
                <a:gd name="T29" fmla="*/ 3074 h 4825"/>
                <a:gd name="T30" fmla="*/ 2580 w 3603"/>
                <a:gd name="T31" fmla="*/ 2974 h 4825"/>
                <a:gd name="T32" fmla="*/ 2483 w 3603"/>
                <a:gd name="T33" fmla="*/ 2405 h 4825"/>
                <a:gd name="T34" fmla="*/ 2580 w 3603"/>
                <a:gd name="T35" fmla="*/ 1837 h 4825"/>
                <a:gd name="T36" fmla="*/ 2822 w 3603"/>
                <a:gd name="T37" fmla="*/ 1737 h 4825"/>
                <a:gd name="T38" fmla="*/ 3150 w 3603"/>
                <a:gd name="T39" fmla="*/ 2013 h 4825"/>
                <a:gd name="T40" fmla="*/ 3154 w 3603"/>
                <a:gd name="T41" fmla="*/ 2029 h 4825"/>
                <a:gd name="T42" fmla="*/ 3603 w 3603"/>
                <a:gd name="T43" fmla="*/ 2029 h 4825"/>
                <a:gd name="T44" fmla="*/ 3599 w 3603"/>
                <a:gd name="T45" fmla="*/ 2005 h 4825"/>
                <a:gd name="T46" fmla="*/ 2819 w 3603"/>
                <a:gd name="T47" fmla="*/ 1336 h 4825"/>
                <a:gd name="T48" fmla="*/ 2249 w 3603"/>
                <a:gd name="T49" fmla="*/ 1568 h 4825"/>
                <a:gd name="T50" fmla="*/ 2040 w 3603"/>
                <a:gd name="T51" fmla="*/ 2350 h 4825"/>
                <a:gd name="T52" fmla="*/ 2040 w 3603"/>
                <a:gd name="T53" fmla="*/ 2461 h 4825"/>
                <a:gd name="T54" fmla="*/ 2249 w 3603"/>
                <a:gd name="T55" fmla="*/ 3243 h 4825"/>
                <a:gd name="T56" fmla="*/ 2819 w 3603"/>
                <a:gd name="T57" fmla="*/ 3475 h 4825"/>
                <a:gd name="T58" fmla="*/ 2822 w 3603"/>
                <a:gd name="T59" fmla="*/ 3475 h 4825"/>
                <a:gd name="T60" fmla="*/ 3599 w 3603"/>
                <a:gd name="T61" fmla="*/ 2806 h 4825"/>
                <a:gd name="T62" fmla="*/ 3603 w 3603"/>
                <a:gd name="T63" fmla="*/ 2782 h 4825"/>
                <a:gd name="T64" fmla="*/ 3154 w 3603"/>
                <a:gd name="T65" fmla="*/ 2782 h 4825"/>
                <a:gd name="T66" fmla="*/ 3150 w 3603"/>
                <a:gd name="T67" fmla="*/ 2797 h 4825"/>
                <a:gd name="T68" fmla="*/ 1293 w 3603"/>
                <a:gd name="T69" fmla="*/ 2721 h 4825"/>
                <a:gd name="T70" fmla="*/ 528 w 3603"/>
                <a:gd name="T71" fmla="*/ 4825 h 4825"/>
                <a:gd name="T72" fmla="*/ 992 w 3603"/>
                <a:gd name="T73" fmla="*/ 4825 h 4825"/>
                <a:gd name="T74" fmla="*/ 1117 w 3603"/>
                <a:gd name="T75" fmla="*/ 4460 h 4825"/>
                <a:gd name="T76" fmla="*/ 1820 w 3603"/>
                <a:gd name="T77" fmla="*/ 4460 h 4825"/>
                <a:gd name="T78" fmla="*/ 1942 w 3603"/>
                <a:gd name="T79" fmla="*/ 4825 h 4825"/>
                <a:gd name="T80" fmla="*/ 2406 w 3603"/>
                <a:gd name="T81" fmla="*/ 4825 h 4825"/>
                <a:gd name="T82" fmla="*/ 1638 w 3603"/>
                <a:gd name="T83" fmla="*/ 2721 h 4825"/>
                <a:gd name="T84" fmla="*/ 1293 w 3603"/>
                <a:gd name="T85" fmla="*/ 2721 h 4825"/>
                <a:gd name="T86" fmla="*/ 1244 w 3603"/>
                <a:gd name="T87" fmla="*/ 4080 h 4825"/>
                <a:gd name="T88" fmla="*/ 1475 w 3603"/>
                <a:gd name="T89" fmla="*/ 3414 h 4825"/>
                <a:gd name="T90" fmla="*/ 1699 w 3603"/>
                <a:gd name="T91" fmla="*/ 4080 h 4825"/>
                <a:gd name="T92" fmla="*/ 1244 w 3603"/>
                <a:gd name="T93" fmla="*/ 4080 h 4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03" h="4825">
                  <a:moveTo>
                    <a:pt x="1208" y="2104"/>
                  </a:moveTo>
                  <a:cubicBezTo>
                    <a:pt x="1725" y="2104"/>
                    <a:pt x="1725" y="2104"/>
                    <a:pt x="1725" y="2104"/>
                  </a:cubicBezTo>
                  <a:cubicBezTo>
                    <a:pt x="981" y="843"/>
                    <a:pt x="981" y="843"/>
                    <a:pt x="981" y="843"/>
                  </a:cubicBezTo>
                  <a:cubicBezTo>
                    <a:pt x="1684" y="0"/>
                    <a:pt x="1684" y="0"/>
                    <a:pt x="1684" y="0"/>
                  </a:cubicBezTo>
                  <a:cubicBezTo>
                    <a:pt x="1140" y="0"/>
                    <a:pt x="1140" y="0"/>
                    <a:pt x="1140" y="0"/>
                  </a:cubicBezTo>
                  <a:cubicBezTo>
                    <a:pt x="444" y="861"/>
                    <a:pt x="444" y="861"/>
                    <a:pt x="444" y="861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444" y="2104"/>
                    <a:pt x="444" y="2104"/>
                    <a:pt x="444" y="2104"/>
                  </a:cubicBezTo>
                  <a:cubicBezTo>
                    <a:pt x="444" y="1471"/>
                    <a:pt x="444" y="1471"/>
                    <a:pt x="444" y="1471"/>
                  </a:cubicBezTo>
                  <a:cubicBezTo>
                    <a:pt x="686" y="1181"/>
                    <a:pt x="686" y="1181"/>
                    <a:pt x="686" y="1181"/>
                  </a:cubicBezTo>
                  <a:lnTo>
                    <a:pt x="1208" y="2104"/>
                  </a:lnTo>
                  <a:close/>
                  <a:moveTo>
                    <a:pt x="3150" y="2797"/>
                  </a:moveTo>
                  <a:cubicBezTo>
                    <a:pt x="3109" y="2958"/>
                    <a:pt x="3015" y="3073"/>
                    <a:pt x="2822" y="3074"/>
                  </a:cubicBezTo>
                  <a:cubicBezTo>
                    <a:pt x="2717" y="3074"/>
                    <a:pt x="2634" y="3036"/>
                    <a:pt x="2580" y="2974"/>
                  </a:cubicBezTo>
                  <a:cubicBezTo>
                    <a:pt x="2507" y="2894"/>
                    <a:pt x="2484" y="2803"/>
                    <a:pt x="2483" y="2405"/>
                  </a:cubicBezTo>
                  <a:cubicBezTo>
                    <a:pt x="2484" y="2008"/>
                    <a:pt x="2507" y="1917"/>
                    <a:pt x="2580" y="1837"/>
                  </a:cubicBezTo>
                  <a:cubicBezTo>
                    <a:pt x="2634" y="1775"/>
                    <a:pt x="2717" y="1737"/>
                    <a:pt x="2822" y="1737"/>
                  </a:cubicBezTo>
                  <a:cubicBezTo>
                    <a:pt x="3015" y="1737"/>
                    <a:pt x="3109" y="1854"/>
                    <a:pt x="3150" y="2013"/>
                  </a:cubicBezTo>
                  <a:cubicBezTo>
                    <a:pt x="3154" y="2029"/>
                    <a:pt x="3154" y="2029"/>
                    <a:pt x="3154" y="2029"/>
                  </a:cubicBezTo>
                  <a:cubicBezTo>
                    <a:pt x="3603" y="2029"/>
                    <a:pt x="3603" y="2029"/>
                    <a:pt x="3603" y="2029"/>
                  </a:cubicBezTo>
                  <a:cubicBezTo>
                    <a:pt x="3599" y="2005"/>
                    <a:pt x="3599" y="2005"/>
                    <a:pt x="3599" y="2005"/>
                  </a:cubicBezTo>
                  <a:cubicBezTo>
                    <a:pt x="3526" y="1565"/>
                    <a:pt x="3213" y="1335"/>
                    <a:pt x="2819" y="1336"/>
                  </a:cubicBezTo>
                  <a:cubicBezTo>
                    <a:pt x="2588" y="1336"/>
                    <a:pt x="2397" y="1420"/>
                    <a:pt x="2249" y="1568"/>
                  </a:cubicBezTo>
                  <a:cubicBezTo>
                    <a:pt x="2044" y="1773"/>
                    <a:pt x="2040" y="2023"/>
                    <a:pt x="2040" y="2350"/>
                  </a:cubicBezTo>
                  <a:cubicBezTo>
                    <a:pt x="2040" y="2461"/>
                    <a:pt x="2040" y="2461"/>
                    <a:pt x="2040" y="2461"/>
                  </a:cubicBezTo>
                  <a:cubicBezTo>
                    <a:pt x="2040" y="2788"/>
                    <a:pt x="2044" y="3038"/>
                    <a:pt x="2249" y="3243"/>
                  </a:cubicBezTo>
                  <a:cubicBezTo>
                    <a:pt x="2397" y="3391"/>
                    <a:pt x="2588" y="3475"/>
                    <a:pt x="2819" y="3475"/>
                  </a:cubicBezTo>
                  <a:cubicBezTo>
                    <a:pt x="2822" y="3475"/>
                    <a:pt x="2822" y="3475"/>
                    <a:pt x="2822" y="3475"/>
                  </a:cubicBezTo>
                  <a:cubicBezTo>
                    <a:pt x="3211" y="3475"/>
                    <a:pt x="3526" y="3245"/>
                    <a:pt x="3599" y="2806"/>
                  </a:cubicBezTo>
                  <a:cubicBezTo>
                    <a:pt x="3603" y="2782"/>
                    <a:pt x="3603" y="2782"/>
                    <a:pt x="3603" y="2782"/>
                  </a:cubicBezTo>
                  <a:cubicBezTo>
                    <a:pt x="3154" y="2782"/>
                    <a:pt x="3154" y="2782"/>
                    <a:pt x="3154" y="2782"/>
                  </a:cubicBezTo>
                  <a:lnTo>
                    <a:pt x="3150" y="2797"/>
                  </a:lnTo>
                  <a:close/>
                  <a:moveTo>
                    <a:pt x="1293" y="2721"/>
                  </a:moveTo>
                  <a:cubicBezTo>
                    <a:pt x="528" y="4825"/>
                    <a:pt x="528" y="4825"/>
                    <a:pt x="528" y="4825"/>
                  </a:cubicBezTo>
                  <a:cubicBezTo>
                    <a:pt x="992" y="4825"/>
                    <a:pt x="992" y="4825"/>
                    <a:pt x="992" y="4825"/>
                  </a:cubicBezTo>
                  <a:cubicBezTo>
                    <a:pt x="1117" y="4460"/>
                    <a:pt x="1117" y="4460"/>
                    <a:pt x="1117" y="4460"/>
                  </a:cubicBezTo>
                  <a:cubicBezTo>
                    <a:pt x="1820" y="4460"/>
                    <a:pt x="1820" y="4460"/>
                    <a:pt x="1820" y="4460"/>
                  </a:cubicBezTo>
                  <a:cubicBezTo>
                    <a:pt x="1942" y="4825"/>
                    <a:pt x="1942" y="4825"/>
                    <a:pt x="1942" y="4825"/>
                  </a:cubicBezTo>
                  <a:cubicBezTo>
                    <a:pt x="2406" y="4825"/>
                    <a:pt x="2406" y="4825"/>
                    <a:pt x="2406" y="4825"/>
                  </a:cubicBezTo>
                  <a:cubicBezTo>
                    <a:pt x="1638" y="2721"/>
                    <a:pt x="1638" y="2721"/>
                    <a:pt x="1638" y="2721"/>
                  </a:cubicBezTo>
                  <a:lnTo>
                    <a:pt x="1293" y="2721"/>
                  </a:lnTo>
                  <a:close/>
                  <a:moveTo>
                    <a:pt x="1244" y="4080"/>
                  </a:moveTo>
                  <a:cubicBezTo>
                    <a:pt x="1475" y="3414"/>
                    <a:pt x="1475" y="3414"/>
                    <a:pt x="1475" y="3414"/>
                  </a:cubicBezTo>
                  <a:cubicBezTo>
                    <a:pt x="1699" y="4080"/>
                    <a:pt x="1699" y="4080"/>
                    <a:pt x="1699" y="4080"/>
                  </a:cubicBezTo>
                  <a:lnTo>
                    <a:pt x="1244" y="40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8" y="3125"/>
              <a:ext cx="194" cy="296"/>
            </a:xfrm>
            <a:custGeom>
              <a:avLst/>
              <a:gdLst>
                <a:gd name="T0" fmla="*/ 3 w 194"/>
                <a:gd name="T1" fmla="*/ 296 h 296"/>
                <a:gd name="T2" fmla="*/ 3 w 194"/>
                <a:gd name="T3" fmla="*/ 293 h 296"/>
                <a:gd name="T4" fmla="*/ 6 w 194"/>
                <a:gd name="T5" fmla="*/ 293 h 296"/>
                <a:gd name="T6" fmla="*/ 3 w 194"/>
                <a:gd name="T7" fmla="*/ 293 h 296"/>
                <a:gd name="T8" fmla="*/ 3 w 194"/>
                <a:gd name="T9" fmla="*/ 296 h 296"/>
                <a:gd name="T10" fmla="*/ 0 w 194"/>
                <a:gd name="T11" fmla="*/ 296 h 296"/>
                <a:gd name="T12" fmla="*/ 0 w 194"/>
                <a:gd name="T13" fmla="*/ 0 h 296"/>
                <a:gd name="T14" fmla="*/ 62 w 194"/>
                <a:gd name="T15" fmla="*/ 0 h 296"/>
                <a:gd name="T16" fmla="*/ 62 w 194"/>
                <a:gd name="T17" fmla="*/ 240 h 296"/>
                <a:gd name="T18" fmla="*/ 194 w 194"/>
                <a:gd name="T19" fmla="*/ 240 h 296"/>
                <a:gd name="T20" fmla="*/ 194 w 194"/>
                <a:gd name="T21" fmla="*/ 296 h 296"/>
                <a:gd name="T22" fmla="*/ 3 w 194"/>
                <a:gd name="T23" fmla="*/ 296 h 296"/>
                <a:gd name="T24" fmla="*/ 188 w 194"/>
                <a:gd name="T25" fmla="*/ 290 h 296"/>
                <a:gd name="T26" fmla="*/ 188 w 194"/>
                <a:gd name="T27" fmla="*/ 246 h 296"/>
                <a:gd name="T28" fmla="*/ 57 w 194"/>
                <a:gd name="T29" fmla="*/ 246 h 296"/>
                <a:gd name="T30" fmla="*/ 57 w 194"/>
                <a:gd name="T31" fmla="*/ 6 h 296"/>
                <a:gd name="T32" fmla="*/ 6 w 194"/>
                <a:gd name="T33" fmla="*/ 6 h 296"/>
                <a:gd name="T34" fmla="*/ 6 w 194"/>
                <a:gd name="T35" fmla="*/ 290 h 296"/>
                <a:gd name="T36" fmla="*/ 188 w 194"/>
                <a:gd name="T37" fmla="*/ 29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296">
                  <a:moveTo>
                    <a:pt x="3" y="296"/>
                  </a:moveTo>
                  <a:lnTo>
                    <a:pt x="3" y="293"/>
                  </a:lnTo>
                  <a:lnTo>
                    <a:pt x="6" y="293"/>
                  </a:lnTo>
                  <a:lnTo>
                    <a:pt x="3" y="293"/>
                  </a:lnTo>
                  <a:lnTo>
                    <a:pt x="3" y="296"/>
                  </a:lnTo>
                  <a:lnTo>
                    <a:pt x="0" y="29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40"/>
                  </a:lnTo>
                  <a:lnTo>
                    <a:pt x="194" y="240"/>
                  </a:lnTo>
                  <a:lnTo>
                    <a:pt x="194" y="296"/>
                  </a:lnTo>
                  <a:lnTo>
                    <a:pt x="3" y="296"/>
                  </a:lnTo>
                  <a:close/>
                  <a:moveTo>
                    <a:pt x="188" y="290"/>
                  </a:moveTo>
                  <a:lnTo>
                    <a:pt x="188" y="246"/>
                  </a:lnTo>
                  <a:lnTo>
                    <a:pt x="57" y="246"/>
                  </a:lnTo>
                  <a:lnTo>
                    <a:pt x="57" y="6"/>
                  </a:lnTo>
                  <a:lnTo>
                    <a:pt x="6" y="6"/>
                  </a:lnTo>
                  <a:lnTo>
                    <a:pt x="6" y="290"/>
                  </a:lnTo>
                  <a:lnTo>
                    <a:pt x="188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65980" y="590400"/>
            <a:ext cx="3636000" cy="11430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55222" y="2008800"/>
            <a:ext cx="3636000" cy="399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,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64000" y="589938"/>
            <a:ext cx="3528000" cy="11430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4000" y="2010090"/>
            <a:ext cx="3528000" cy="399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5562000" y="0"/>
            <a:ext cx="3581400" cy="6858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65980" y="590400"/>
            <a:ext cx="3636000" cy="11430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76242" y="1956250"/>
            <a:ext cx="3636000" cy="403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0" hasCustomPrompt="1"/>
          </p:nvPr>
        </p:nvSpPr>
        <p:spPr>
          <a:xfrm>
            <a:off x="1766540" y="590400"/>
            <a:ext cx="2988000" cy="540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smtClean="0"/>
              <a:t>Klik op een van de iconen</a:t>
            </a:r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1781175" y="6120000"/>
            <a:ext cx="6931025" cy="38258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Typ bron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oven en objec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000" y="264128"/>
            <a:ext cx="66600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1781175" y="1449388"/>
            <a:ext cx="6661150" cy="268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smtClean="0"/>
              <a:t>Subtitel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1" hasCustomPrompt="1"/>
          </p:nvPr>
        </p:nvSpPr>
        <p:spPr>
          <a:xfrm>
            <a:off x="1764000" y="1898650"/>
            <a:ext cx="6661150" cy="41179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smtClean="0"/>
              <a:t>Klik op een van de iconen</a:t>
            </a:r>
            <a:endParaRPr lang="nl-NL"/>
          </a:p>
        </p:txBody>
      </p:sp>
      <p:sp>
        <p:nvSpPr>
          <p:cNvPr id="8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81175" y="6120000"/>
            <a:ext cx="6931025" cy="38258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Typ bron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64000" y="264128"/>
            <a:ext cx="66600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noProof="0" smtClean="0"/>
              <a:t>Titel</a:t>
            </a:r>
            <a:endParaRPr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64000" y="1652750"/>
            <a:ext cx="6660000" cy="43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06413" y="4960939"/>
            <a:ext cx="804863" cy="1382713"/>
            <a:chOff x="319" y="3125"/>
            <a:chExt cx="507" cy="871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19" y="3317"/>
              <a:ext cx="507" cy="679"/>
            </a:xfrm>
            <a:custGeom>
              <a:avLst/>
              <a:gdLst>
                <a:gd name="T0" fmla="*/ 1208 w 3603"/>
                <a:gd name="T1" fmla="*/ 2104 h 4825"/>
                <a:gd name="T2" fmla="*/ 1725 w 3603"/>
                <a:gd name="T3" fmla="*/ 2104 h 4825"/>
                <a:gd name="T4" fmla="*/ 981 w 3603"/>
                <a:gd name="T5" fmla="*/ 843 h 4825"/>
                <a:gd name="T6" fmla="*/ 1684 w 3603"/>
                <a:gd name="T7" fmla="*/ 0 h 4825"/>
                <a:gd name="T8" fmla="*/ 1140 w 3603"/>
                <a:gd name="T9" fmla="*/ 0 h 4825"/>
                <a:gd name="T10" fmla="*/ 444 w 3603"/>
                <a:gd name="T11" fmla="*/ 861 h 4825"/>
                <a:gd name="T12" fmla="*/ 444 w 3603"/>
                <a:gd name="T13" fmla="*/ 0 h 4825"/>
                <a:gd name="T14" fmla="*/ 0 w 3603"/>
                <a:gd name="T15" fmla="*/ 0 h 4825"/>
                <a:gd name="T16" fmla="*/ 0 w 3603"/>
                <a:gd name="T17" fmla="*/ 2104 h 4825"/>
                <a:gd name="T18" fmla="*/ 444 w 3603"/>
                <a:gd name="T19" fmla="*/ 2104 h 4825"/>
                <a:gd name="T20" fmla="*/ 444 w 3603"/>
                <a:gd name="T21" fmla="*/ 1471 h 4825"/>
                <a:gd name="T22" fmla="*/ 686 w 3603"/>
                <a:gd name="T23" fmla="*/ 1181 h 4825"/>
                <a:gd name="T24" fmla="*/ 1208 w 3603"/>
                <a:gd name="T25" fmla="*/ 2104 h 4825"/>
                <a:gd name="T26" fmla="*/ 3150 w 3603"/>
                <a:gd name="T27" fmla="*/ 2797 h 4825"/>
                <a:gd name="T28" fmla="*/ 2822 w 3603"/>
                <a:gd name="T29" fmla="*/ 3074 h 4825"/>
                <a:gd name="T30" fmla="*/ 2580 w 3603"/>
                <a:gd name="T31" fmla="*/ 2974 h 4825"/>
                <a:gd name="T32" fmla="*/ 2483 w 3603"/>
                <a:gd name="T33" fmla="*/ 2405 h 4825"/>
                <a:gd name="T34" fmla="*/ 2580 w 3603"/>
                <a:gd name="T35" fmla="*/ 1837 h 4825"/>
                <a:gd name="T36" fmla="*/ 2822 w 3603"/>
                <a:gd name="T37" fmla="*/ 1737 h 4825"/>
                <a:gd name="T38" fmla="*/ 3150 w 3603"/>
                <a:gd name="T39" fmla="*/ 2013 h 4825"/>
                <a:gd name="T40" fmla="*/ 3154 w 3603"/>
                <a:gd name="T41" fmla="*/ 2029 h 4825"/>
                <a:gd name="T42" fmla="*/ 3603 w 3603"/>
                <a:gd name="T43" fmla="*/ 2029 h 4825"/>
                <a:gd name="T44" fmla="*/ 3599 w 3603"/>
                <a:gd name="T45" fmla="*/ 2005 h 4825"/>
                <a:gd name="T46" fmla="*/ 2819 w 3603"/>
                <a:gd name="T47" fmla="*/ 1336 h 4825"/>
                <a:gd name="T48" fmla="*/ 2249 w 3603"/>
                <a:gd name="T49" fmla="*/ 1568 h 4825"/>
                <a:gd name="T50" fmla="*/ 2040 w 3603"/>
                <a:gd name="T51" fmla="*/ 2350 h 4825"/>
                <a:gd name="T52" fmla="*/ 2040 w 3603"/>
                <a:gd name="T53" fmla="*/ 2461 h 4825"/>
                <a:gd name="T54" fmla="*/ 2249 w 3603"/>
                <a:gd name="T55" fmla="*/ 3243 h 4825"/>
                <a:gd name="T56" fmla="*/ 2819 w 3603"/>
                <a:gd name="T57" fmla="*/ 3475 h 4825"/>
                <a:gd name="T58" fmla="*/ 2822 w 3603"/>
                <a:gd name="T59" fmla="*/ 3475 h 4825"/>
                <a:gd name="T60" fmla="*/ 3599 w 3603"/>
                <a:gd name="T61" fmla="*/ 2806 h 4825"/>
                <a:gd name="T62" fmla="*/ 3603 w 3603"/>
                <a:gd name="T63" fmla="*/ 2782 h 4825"/>
                <a:gd name="T64" fmla="*/ 3154 w 3603"/>
                <a:gd name="T65" fmla="*/ 2782 h 4825"/>
                <a:gd name="T66" fmla="*/ 3150 w 3603"/>
                <a:gd name="T67" fmla="*/ 2797 h 4825"/>
                <a:gd name="T68" fmla="*/ 1293 w 3603"/>
                <a:gd name="T69" fmla="*/ 2721 h 4825"/>
                <a:gd name="T70" fmla="*/ 528 w 3603"/>
                <a:gd name="T71" fmla="*/ 4825 h 4825"/>
                <a:gd name="T72" fmla="*/ 992 w 3603"/>
                <a:gd name="T73" fmla="*/ 4825 h 4825"/>
                <a:gd name="T74" fmla="*/ 1117 w 3603"/>
                <a:gd name="T75" fmla="*/ 4460 h 4825"/>
                <a:gd name="T76" fmla="*/ 1820 w 3603"/>
                <a:gd name="T77" fmla="*/ 4460 h 4825"/>
                <a:gd name="T78" fmla="*/ 1942 w 3603"/>
                <a:gd name="T79" fmla="*/ 4825 h 4825"/>
                <a:gd name="T80" fmla="*/ 2406 w 3603"/>
                <a:gd name="T81" fmla="*/ 4825 h 4825"/>
                <a:gd name="T82" fmla="*/ 1638 w 3603"/>
                <a:gd name="T83" fmla="*/ 2721 h 4825"/>
                <a:gd name="T84" fmla="*/ 1293 w 3603"/>
                <a:gd name="T85" fmla="*/ 2721 h 4825"/>
                <a:gd name="T86" fmla="*/ 1244 w 3603"/>
                <a:gd name="T87" fmla="*/ 4080 h 4825"/>
                <a:gd name="T88" fmla="*/ 1475 w 3603"/>
                <a:gd name="T89" fmla="*/ 3414 h 4825"/>
                <a:gd name="T90" fmla="*/ 1699 w 3603"/>
                <a:gd name="T91" fmla="*/ 4080 h 4825"/>
                <a:gd name="T92" fmla="*/ 1244 w 3603"/>
                <a:gd name="T93" fmla="*/ 4080 h 4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03" h="4825">
                  <a:moveTo>
                    <a:pt x="1208" y="2104"/>
                  </a:moveTo>
                  <a:cubicBezTo>
                    <a:pt x="1725" y="2104"/>
                    <a:pt x="1725" y="2104"/>
                    <a:pt x="1725" y="2104"/>
                  </a:cubicBezTo>
                  <a:cubicBezTo>
                    <a:pt x="981" y="843"/>
                    <a:pt x="981" y="843"/>
                    <a:pt x="981" y="843"/>
                  </a:cubicBezTo>
                  <a:cubicBezTo>
                    <a:pt x="1684" y="0"/>
                    <a:pt x="1684" y="0"/>
                    <a:pt x="1684" y="0"/>
                  </a:cubicBezTo>
                  <a:cubicBezTo>
                    <a:pt x="1140" y="0"/>
                    <a:pt x="1140" y="0"/>
                    <a:pt x="1140" y="0"/>
                  </a:cubicBezTo>
                  <a:cubicBezTo>
                    <a:pt x="444" y="861"/>
                    <a:pt x="444" y="861"/>
                    <a:pt x="444" y="861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444" y="2104"/>
                    <a:pt x="444" y="2104"/>
                    <a:pt x="444" y="2104"/>
                  </a:cubicBezTo>
                  <a:cubicBezTo>
                    <a:pt x="444" y="1471"/>
                    <a:pt x="444" y="1471"/>
                    <a:pt x="444" y="1471"/>
                  </a:cubicBezTo>
                  <a:cubicBezTo>
                    <a:pt x="686" y="1181"/>
                    <a:pt x="686" y="1181"/>
                    <a:pt x="686" y="1181"/>
                  </a:cubicBezTo>
                  <a:lnTo>
                    <a:pt x="1208" y="2104"/>
                  </a:lnTo>
                  <a:close/>
                  <a:moveTo>
                    <a:pt x="3150" y="2797"/>
                  </a:moveTo>
                  <a:cubicBezTo>
                    <a:pt x="3109" y="2958"/>
                    <a:pt x="3015" y="3073"/>
                    <a:pt x="2822" y="3074"/>
                  </a:cubicBezTo>
                  <a:cubicBezTo>
                    <a:pt x="2717" y="3074"/>
                    <a:pt x="2634" y="3036"/>
                    <a:pt x="2580" y="2974"/>
                  </a:cubicBezTo>
                  <a:cubicBezTo>
                    <a:pt x="2507" y="2894"/>
                    <a:pt x="2484" y="2803"/>
                    <a:pt x="2483" y="2405"/>
                  </a:cubicBezTo>
                  <a:cubicBezTo>
                    <a:pt x="2484" y="2008"/>
                    <a:pt x="2507" y="1917"/>
                    <a:pt x="2580" y="1837"/>
                  </a:cubicBezTo>
                  <a:cubicBezTo>
                    <a:pt x="2634" y="1775"/>
                    <a:pt x="2717" y="1737"/>
                    <a:pt x="2822" y="1737"/>
                  </a:cubicBezTo>
                  <a:cubicBezTo>
                    <a:pt x="3015" y="1737"/>
                    <a:pt x="3109" y="1854"/>
                    <a:pt x="3150" y="2013"/>
                  </a:cubicBezTo>
                  <a:cubicBezTo>
                    <a:pt x="3154" y="2029"/>
                    <a:pt x="3154" y="2029"/>
                    <a:pt x="3154" y="2029"/>
                  </a:cubicBezTo>
                  <a:cubicBezTo>
                    <a:pt x="3603" y="2029"/>
                    <a:pt x="3603" y="2029"/>
                    <a:pt x="3603" y="2029"/>
                  </a:cubicBezTo>
                  <a:cubicBezTo>
                    <a:pt x="3599" y="2005"/>
                    <a:pt x="3599" y="2005"/>
                    <a:pt x="3599" y="2005"/>
                  </a:cubicBezTo>
                  <a:cubicBezTo>
                    <a:pt x="3526" y="1565"/>
                    <a:pt x="3213" y="1335"/>
                    <a:pt x="2819" y="1336"/>
                  </a:cubicBezTo>
                  <a:cubicBezTo>
                    <a:pt x="2588" y="1336"/>
                    <a:pt x="2397" y="1420"/>
                    <a:pt x="2249" y="1568"/>
                  </a:cubicBezTo>
                  <a:cubicBezTo>
                    <a:pt x="2044" y="1773"/>
                    <a:pt x="2040" y="2023"/>
                    <a:pt x="2040" y="2350"/>
                  </a:cubicBezTo>
                  <a:cubicBezTo>
                    <a:pt x="2040" y="2461"/>
                    <a:pt x="2040" y="2461"/>
                    <a:pt x="2040" y="2461"/>
                  </a:cubicBezTo>
                  <a:cubicBezTo>
                    <a:pt x="2040" y="2788"/>
                    <a:pt x="2044" y="3038"/>
                    <a:pt x="2249" y="3243"/>
                  </a:cubicBezTo>
                  <a:cubicBezTo>
                    <a:pt x="2397" y="3391"/>
                    <a:pt x="2588" y="3475"/>
                    <a:pt x="2819" y="3475"/>
                  </a:cubicBezTo>
                  <a:cubicBezTo>
                    <a:pt x="2822" y="3475"/>
                    <a:pt x="2822" y="3475"/>
                    <a:pt x="2822" y="3475"/>
                  </a:cubicBezTo>
                  <a:cubicBezTo>
                    <a:pt x="3211" y="3475"/>
                    <a:pt x="3526" y="3245"/>
                    <a:pt x="3599" y="2806"/>
                  </a:cubicBezTo>
                  <a:cubicBezTo>
                    <a:pt x="3603" y="2782"/>
                    <a:pt x="3603" y="2782"/>
                    <a:pt x="3603" y="2782"/>
                  </a:cubicBezTo>
                  <a:cubicBezTo>
                    <a:pt x="3154" y="2782"/>
                    <a:pt x="3154" y="2782"/>
                    <a:pt x="3154" y="2782"/>
                  </a:cubicBezTo>
                  <a:lnTo>
                    <a:pt x="3150" y="2797"/>
                  </a:lnTo>
                  <a:close/>
                  <a:moveTo>
                    <a:pt x="1293" y="2721"/>
                  </a:moveTo>
                  <a:cubicBezTo>
                    <a:pt x="528" y="4825"/>
                    <a:pt x="528" y="4825"/>
                    <a:pt x="528" y="4825"/>
                  </a:cubicBezTo>
                  <a:cubicBezTo>
                    <a:pt x="992" y="4825"/>
                    <a:pt x="992" y="4825"/>
                    <a:pt x="992" y="4825"/>
                  </a:cubicBezTo>
                  <a:cubicBezTo>
                    <a:pt x="1117" y="4460"/>
                    <a:pt x="1117" y="4460"/>
                    <a:pt x="1117" y="4460"/>
                  </a:cubicBezTo>
                  <a:cubicBezTo>
                    <a:pt x="1820" y="4460"/>
                    <a:pt x="1820" y="4460"/>
                    <a:pt x="1820" y="4460"/>
                  </a:cubicBezTo>
                  <a:cubicBezTo>
                    <a:pt x="1942" y="4825"/>
                    <a:pt x="1942" y="4825"/>
                    <a:pt x="1942" y="4825"/>
                  </a:cubicBezTo>
                  <a:cubicBezTo>
                    <a:pt x="2406" y="4825"/>
                    <a:pt x="2406" y="4825"/>
                    <a:pt x="2406" y="4825"/>
                  </a:cubicBezTo>
                  <a:cubicBezTo>
                    <a:pt x="1638" y="2721"/>
                    <a:pt x="1638" y="2721"/>
                    <a:pt x="1638" y="2721"/>
                  </a:cubicBezTo>
                  <a:lnTo>
                    <a:pt x="1293" y="2721"/>
                  </a:lnTo>
                  <a:close/>
                  <a:moveTo>
                    <a:pt x="1244" y="4080"/>
                  </a:moveTo>
                  <a:cubicBezTo>
                    <a:pt x="1475" y="3414"/>
                    <a:pt x="1475" y="3414"/>
                    <a:pt x="1475" y="3414"/>
                  </a:cubicBezTo>
                  <a:cubicBezTo>
                    <a:pt x="1699" y="4080"/>
                    <a:pt x="1699" y="4080"/>
                    <a:pt x="1699" y="4080"/>
                  </a:cubicBezTo>
                  <a:lnTo>
                    <a:pt x="1244" y="4080"/>
                  </a:lnTo>
                  <a:close/>
                </a:path>
              </a:pathLst>
            </a:custGeom>
            <a:solidFill>
              <a:srgbClr val="5C2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78" y="3125"/>
              <a:ext cx="194" cy="296"/>
            </a:xfrm>
            <a:custGeom>
              <a:avLst/>
              <a:gdLst>
                <a:gd name="T0" fmla="*/ 3 w 194"/>
                <a:gd name="T1" fmla="*/ 296 h 296"/>
                <a:gd name="T2" fmla="*/ 3 w 194"/>
                <a:gd name="T3" fmla="*/ 293 h 296"/>
                <a:gd name="T4" fmla="*/ 6 w 194"/>
                <a:gd name="T5" fmla="*/ 293 h 296"/>
                <a:gd name="T6" fmla="*/ 3 w 194"/>
                <a:gd name="T7" fmla="*/ 293 h 296"/>
                <a:gd name="T8" fmla="*/ 3 w 194"/>
                <a:gd name="T9" fmla="*/ 296 h 296"/>
                <a:gd name="T10" fmla="*/ 0 w 194"/>
                <a:gd name="T11" fmla="*/ 296 h 296"/>
                <a:gd name="T12" fmla="*/ 0 w 194"/>
                <a:gd name="T13" fmla="*/ 0 h 296"/>
                <a:gd name="T14" fmla="*/ 62 w 194"/>
                <a:gd name="T15" fmla="*/ 0 h 296"/>
                <a:gd name="T16" fmla="*/ 62 w 194"/>
                <a:gd name="T17" fmla="*/ 240 h 296"/>
                <a:gd name="T18" fmla="*/ 194 w 194"/>
                <a:gd name="T19" fmla="*/ 240 h 296"/>
                <a:gd name="T20" fmla="*/ 194 w 194"/>
                <a:gd name="T21" fmla="*/ 296 h 296"/>
                <a:gd name="T22" fmla="*/ 3 w 194"/>
                <a:gd name="T23" fmla="*/ 296 h 296"/>
                <a:gd name="T24" fmla="*/ 188 w 194"/>
                <a:gd name="T25" fmla="*/ 290 h 296"/>
                <a:gd name="T26" fmla="*/ 188 w 194"/>
                <a:gd name="T27" fmla="*/ 246 h 296"/>
                <a:gd name="T28" fmla="*/ 57 w 194"/>
                <a:gd name="T29" fmla="*/ 246 h 296"/>
                <a:gd name="T30" fmla="*/ 57 w 194"/>
                <a:gd name="T31" fmla="*/ 6 h 296"/>
                <a:gd name="T32" fmla="*/ 6 w 194"/>
                <a:gd name="T33" fmla="*/ 6 h 296"/>
                <a:gd name="T34" fmla="*/ 6 w 194"/>
                <a:gd name="T35" fmla="*/ 290 h 296"/>
                <a:gd name="T36" fmla="*/ 188 w 194"/>
                <a:gd name="T37" fmla="*/ 29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296">
                  <a:moveTo>
                    <a:pt x="3" y="296"/>
                  </a:moveTo>
                  <a:lnTo>
                    <a:pt x="3" y="293"/>
                  </a:lnTo>
                  <a:lnTo>
                    <a:pt x="6" y="293"/>
                  </a:lnTo>
                  <a:lnTo>
                    <a:pt x="3" y="293"/>
                  </a:lnTo>
                  <a:lnTo>
                    <a:pt x="3" y="296"/>
                  </a:lnTo>
                  <a:lnTo>
                    <a:pt x="0" y="29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40"/>
                  </a:lnTo>
                  <a:lnTo>
                    <a:pt x="194" y="240"/>
                  </a:lnTo>
                  <a:lnTo>
                    <a:pt x="194" y="296"/>
                  </a:lnTo>
                  <a:lnTo>
                    <a:pt x="3" y="296"/>
                  </a:lnTo>
                  <a:close/>
                  <a:moveTo>
                    <a:pt x="188" y="290"/>
                  </a:moveTo>
                  <a:lnTo>
                    <a:pt x="188" y="246"/>
                  </a:lnTo>
                  <a:lnTo>
                    <a:pt x="57" y="246"/>
                  </a:lnTo>
                  <a:lnTo>
                    <a:pt x="57" y="6"/>
                  </a:lnTo>
                  <a:lnTo>
                    <a:pt x="6" y="6"/>
                  </a:lnTo>
                  <a:lnTo>
                    <a:pt x="6" y="290"/>
                  </a:lnTo>
                  <a:lnTo>
                    <a:pt x="188" y="290"/>
                  </a:lnTo>
                  <a:close/>
                </a:path>
              </a:pathLst>
            </a:custGeom>
            <a:solidFill>
              <a:srgbClr val="5C2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54" r:id="rId9"/>
    <p:sldLayoutId id="214748365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5900" indent="-215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tabLst>
          <a:tab pos="216000" algn="l"/>
        </a:tabLst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342000" indent="-125413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-"/>
        <a:tabLst>
          <a:tab pos="342000" algn="l"/>
        </a:tabLst>
        <a:defRPr sz="2000" b="1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defTabSz="914400" rtl="0" eaLnBrk="1" latinLnBrk="0" hangingPunct="1">
        <a:lnSpc>
          <a:spcPct val="105000"/>
        </a:lnSpc>
        <a:spcBef>
          <a:spcPts val="0"/>
        </a:spcBef>
        <a:buFont typeface="+mj-lt"/>
        <a:buAutoNum type="arabicPeriod"/>
        <a:tabLst>
          <a:tab pos="360000" algn="l"/>
        </a:tabLst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486000" indent="-126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-"/>
        <a:tabLst>
          <a:tab pos="486000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Culturale</a:t>
            </a:r>
            <a:r>
              <a:rPr lang="nl-NL" dirty="0" smtClean="0"/>
              <a:t> Guide</a:t>
            </a:r>
            <a:br>
              <a:rPr lang="nl-NL" dirty="0" smtClean="0"/>
            </a:br>
            <a:r>
              <a:rPr lang="nl-NL" dirty="0" smtClean="0"/>
              <a:t>LKCA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Januari 2015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Training Lelystad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10 </a:t>
            </a:r>
            <a:r>
              <a:rPr lang="nl-NL" dirty="0" err="1" smtClean="0"/>
              <a:t>volunteers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are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experts</a:t>
            </a:r>
          </a:p>
          <a:p>
            <a:endParaRPr lang="nl-NL" dirty="0" smtClean="0"/>
          </a:p>
          <a:p>
            <a:r>
              <a:rPr lang="nl-NL" dirty="0" smtClean="0"/>
              <a:t>7 meetings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Training</a:t>
            </a:r>
          </a:p>
          <a:p>
            <a:r>
              <a:rPr lang="nl-NL" sz="1400" dirty="0" smtClean="0"/>
              <a:t>Empowerment</a:t>
            </a:r>
          </a:p>
          <a:p>
            <a:r>
              <a:rPr lang="nl-NL" sz="1400" dirty="0" err="1" smtClean="0"/>
              <a:t>Ambition</a:t>
            </a:r>
            <a:endParaRPr lang="nl-NL" sz="1400" dirty="0" smtClean="0"/>
          </a:p>
          <a:p>
            <a:r>
              <a:rPr lang="nl-NL" sz="1400" dirty="0" err="1" smtClean="0"/>
              <a:t>Motivate</a:t>
            </a:r>
            <a:endParaRPr lang="nl-NL" sz="1400" dirty="0" smtClean="0"/>
          </a:p>
          <a:p>
            <a:r>
              <a:rPr lang="nl-NL" sz="1400" dirty="0" smtClean="0"/>
              <a:t>Knowledge transfer</a:t>
            </a:r>
          </a:p>
          <a:p>
            <a:endParaRPr lang="nl-NL" sz="1400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r="27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43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Coach </a:t>
            </a:r>
            <a:r>
              <a:rPr lang="nl-NL" dirty="0" err="1" smtClean="0"/>
              <a:t>and</a:t>
            </a:r>
            <a:r>
              <a:rPr lang="nl-NL" dirty="0" smtClean="0"/>
              <a:t> manager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Ambition to make 7 presentations for </a:t>
            </a:r>
            <a:r>
              <a:rPr lang="en-US" dirty="0" err="1"/>
              <a:t>bookweek</a:t>
            </a:r>
            <a:r>
              <a:rPr lang="en-US" dirty="0"/>
              <a:t>  with theme  Madness</a:t>
            </a:r>
          </a:p>
          <a:p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61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ngridDocter\Desktop\IMG_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530"/>
            <a:ext cx="9176703" cy="42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ngridDocter\Desktop\IMG_3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7275141" cy="40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40" y="-171400"/>
            <a:ext cx="583406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3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Nijmegen/Arnhem</a:t>
            </a: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Partners</a:t>
            </a:r>
          </a:p>
          <a:p>
            <a:endParaRPr lang="nl-NL" dirty="0"/>
          </a:p>
          <a:p>
            <a:r>
              <a:rPr lang="nl-NL" dirty="0" smtClean="0"/>
              <a:t>De lindenberg-Nijmegen </a:t>
            </a:r>
          </a:p>
          <a:p>
            <a:r>
              <a:rPr lang="nl-NL" dirty="0" smtClean="0"/>
              <a:t>Art </a:t>
            </a:r>
            <a:r>
              <a:rPr lang="nl-NL" dirty="0" err="1" smtClean="0"/>
              <a:t>centre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Kunstbedrijf Arnhem</a:t>
            </a:r>
          </a:p>
          <a:p>
            <a:r>
              <a:rPr lang="nl-NL" dirty="0" smtClean="0"/>
              <a:t>Art </a:t>
            </a:r>
            <a:r>
              <a:rPr lang="nl-NL" dirty="0" err="1" smtClean="0"/>
              <a:t>centre</a:t>
            </a:r>
            <a:endParaRPr lang="nl-NL" dirty="0"/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r="21605"/>
          <a:stretch>
            <a:fillRect/>
          </a:stretch>
        </p:blipFill>
        <p:spPr>
          <a:xfrm>
            <a:off x="0" y="0"/>
            <a:ext cx="4644008" cy="6858000"/>
          </a:xfrm>
        </p:spPr>
      </p:pic>
    </p:spTree>
    <p:extLst>
      <p:ext uri="{BB962C8B-B14F-4D97-AF65-F5344CB8AC3E}">
        <p14:creationId xmlns:p14="http://schemas.microsoft.com/office/powerpoint/2010/main" val="21605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Training</a:t>
            </a:r>
            <a:br>
              <a:rPr lang="nl-NL" sz="3200" dirty="0" smtClean="0"/>
            </a:br>
            <a:r>
              <a:rPr lang="nl-NL" sz="3200" dirty="0" smtClean="0"/>
              <a:t>Arnhem/</a:t>
            </a:r>
            <a:r>
              <a:rPr lang="nl-NL" sz="3200" dirty="0"/>
              <a:t>N</a:t>
            </a:r>
            <a:r>
              <a:rPr lang="nl-NL" sz="3200" dirty="0" smtClean="0"/>
              <a:t>ijmegen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 10 </a:t>
            </a:r>
            <a:r>
              <a:rPr lang="nl-NL" dirty="0" err="1" smtClean="0"/>
              <a:t>volunteers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Ethics</a:t>
            </a:r>
            <a:r>
              <a:rPr lang="nl-NL" dirty="0" smtClean="0"/>
              <a:t> of </a:t>
            </a:r>
            <a:r>
              <a:rPr lang="nl-NL" dirty="0" err="1" smtClean="0"/>
              <a:t>being</a:t>
            </a:r>
            <a:r>
              <a:rPr lang="nl-NL" dirty="0" smtClean="0"/>
              <a:t> a </a:t>
            </a:r>
            <a:r>
              <a:rPr lang="nl-NL" dirty="0" err="1" smtClean="0"/>
              <a:t>volunteer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Knowledege  of </a:t>
            </a:r>
            <a:r>
              <a:rPr lang="nl-NL" dirty="0" smtClean="0"/>
              <a:t>target </a:t>
            </a:r>
            <a:r>
              <a:rPr lang="nl-NL" dirty="0" err="1" smtClean="0"/>
              <a:t>group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Inspiration</a:t>
            </a:r>
            <a:r>
              <a:rPr lang="nl-NL" dirty="0" smtClean="0"/>
              <a:t> </a:t>
            </a:r>
          </a:p>
          <a:p>
            <a:r>
              <a:rPr lang="nl-NL" sz="1400" dirty="0" smtClean="0"/>
              <a:t>Power of </a:t>
            </a:r>
            <a:r>
              <a:rPr lang="nl-NL" sz="1400" dirty="0" err="1" smtClean="0"/>
              <a:t>people</a:t>
            </a:r>
            <a:endParaRPr lang="nl-NL" sz="1400" dirty="0" smtClean="0"/>
          </a:p>
          <a:p>
            <a:r>
              <a:rPr lang="nl-NL" sz="1400" dirty="0" smtClean="0"/>
              <a:t>Get out of the comfort zone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4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Targetgroups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People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disabilities</a:t>
            </a:r>
            <a:endParaRPr lang="nl-NL" dirty="0" smtClean="0"/>
          </a:p>
          <a:p>
            <a:endParaRPr lang="nl-NL" dirty="0"/>
          </a:p>
          <a:p>
            <a:r>
              <a:rPr lang="nl-NL" dirty="0" err="1"/>
              <a:t>lonely</a:t>
            </a:r>
            <a:r>
              <a:rPr lang="nl-NL" dirty="0"/>
              <a:t> </a:t>
            </a:r>
            <a:r>
              <a:rPr lang="nl-NL" dirty="0" err="1"/>
              <a:t>elderly</a:t>
            </a:r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r="27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9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ambition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Get </a:t>
            </a:r>
            <a:r>
              <a:rPr lang="nl-NL" dirty="0" err="1" smtClean="0"/>
              <a:t>lonley</a:t>
            </a:r>
            <a:r>
              <a:rPr lang="nl-NL" dirty="0" smtClean="0"/>
              <a:t> </a:t>
            </a:r>
            <a:r>
              <a:rPr lang="nl-NL" dirty="0" err="1" smtClean="0"/>
              <a:t>elderly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art </a:t>
            </a:r>
            <a:r>
              <a:rPr lang="nl-NL" dirty="0" err="1" smtClean="0"/>
              <a:t>cafe</a:t>
            </a:r>
            <a:r>
              <a:rPr lang="nl-NL" dirty="0" smtClean="0"/>
              <a:t> 55 </a:t>
            </a:r>
            <a:r>
              <a:rPr lang="nl-NL" dirty="0" smtClean="0"/>
              <a:t>+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23733"/>
          <a:stretch>
            <a:fillRect/>
          </a:stretch>
        </p:blipFill>
        <p:spPr>
          <a:xfrm>
            <a:off x="31417" y="0"/>
            <a:ext cx="4572000" cy="68580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Drenthe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Partners</a:t>
            </a:r>
          </a:p>
          <a:p>
            <a:endParaRPr lang="nl-NL" dirty="0"/>
          </a:p>
          <a:p>
            <a:r>
              <a:rPr lang="nl-NL" dirty="0" smtClean="0"/>
              <a:t>Kunst en Cultuur Drenthe-art </a:t>
            </a:r>
            <a:r>
              <a:rPr lang="nl-NL" dirty="0" err="1" smtClean="0"/>
              <a:t>centre</a:t>
            </a:r>
            <a:r>
              <a:rPr lang="nl-NL" dirty="0" smtClean="0"/>
              <a:t>- </a:t>
            </a:r>
            <a:r>
              <a:rPr lang="nl-NL" dirty="0" err="1" smtClean="0"/>
              <a:t>coloured</a:t>
            </a:r>
            <a:r>
              <a:rPr lang="nl-NL" dirty="0" smtClean="0"/>
              <a:t> </a:t>
            </a:r>
            <a:r>
              <a:rPr lang="nl-NL" dirty="0" err="1" smtClean="0"/>
              <a:t>grey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Drents Museum</a:t>
            </a:r>
          </a:p>
          <a:p>
            <a:endParaRPr lang="nl-NL" dirty="0"/>
          </a:p>
          <a:p>
            <a:r>
              <a:rPr lang="nl-NL" dirty="0" smtClean="0"/>
              <a:t>Drents </a:t>
            </a:r>
            <a:r>
              <a:rPr lang="nl-NL" dirty="0" smtClean="0"/>
              <a:t>Archief</a:t>
            </a:r>
          </a:p>
          <a:p>
            <a:endParaRPr lang="nl-NL" dirty="0"/>
          </a:p>
          <a:p>
            <a:r>
              <a:rPr lang="nl-NL" dirty="0" err="1" smtClean="0"/>
              <a:t>Hunnebedmuseum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7" r="25767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 volunteers</a:t>
            </a:r>
          </a:p>
          <a:p>
            <a:endParaRPr lang="en-GB" dirty="0" smtClean="0"/>
          </a:p>
          <a:p>
            <a:r>
              <a:rPr lang="en-GB" dirty="0" smtClean="0"/>
              <a:t>Ethics of being a volunteer</a:t>
            </a:r>
          </a:p>
          <a:p>
            <a:endParaRPr lang="en-GB" dirty="0" smtClean="0"/>
          </a:p>
          <a:p>
            <a:r>
              <a:rPr lang="en-GB" dirty="0" smtClean="0"/>
              <a:t>Knowledege  of target group</a:t>
            </a:r>
          </a:p>
          <a:p>
            <a:endParaRPr lang="en-GB" dirty="0" smtClean="0"/>
          </a:p>
          <a:p>
            <a:r>
              <a:rPr lang="en-GB" dirty="0" smtClean="0"/>
              <a:t>Where to find the lonely elderly</a:t>
            </a:r>
          </a:p>
          <a:p>
            <a:endParaRPr lang="en-GB" dirty="0" smtClean="0"/>
          </a:p>
          <a:p>
            <a:r>
              <a:rPr lang="en-GB" dirty="0" smtClean="0"/>
              <a:t>How to work together </a:t>
            </a:r>
            <a:r>
              <a:rPr lang="en-GB" smtClean="0"/>
              <a:t>with </a:t>
            </a:r>
            <a:r>
              <a:rPr lang="en-GB" smtClean="0"/>
              <a:t>local organisations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9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r="2059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targetgroup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Lonely</a:t>
            </a:r>
            <a:r>
              <a:rPr lang="nl-NL" dirty="0" smtClean="0"/>
              <a:t> </a:t>
            </a:r>
            <a:r>
              <a:rPr lang="nl-NL" dirty="0" err="1" smtClean="0"/>
              <a:t>elderly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endParaRPr lang="nl-NL" dirty="0" smtClean="0"/>
          </a:p>
          <a:p>
            <a:endParaRPr lang="nl-NL" dirty="0"/>
          </a:p>
          <a:p>
            <a:r>
              <a:rPr lang="nl-NL" sz="2800" dirty="0" err="1" smtClean="0"/>
              <a:t>Ambition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dirty="0" smtClean="0"/>
              <a:t>Make programma’s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lonely</a:t>
            </a:r>
            <a:r>
              <a:rPr lang="nl-NL" dirty="0" smtClean="0"/>
              <a:t> </a:t>
            </a:r>
            <a:r>
              <a:rPr lang="nl-NL" dirty="0" err="1" smtClean="0"/>
              <a:t>elderly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r>
              <a:rPr lang="nl-NL" dirty="0" smtClean="0"/>
              <a:t> in the arts/</a:t>
            </a:r>
            <a:r>
              <a:rPr lang="nl-NL" dirty="0" err="1" smtClean="0"/>
              <a:t>history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3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r="10784"/>
          <a:stretch>
            <a:fillRect/>
          </a:stretch>
        </p:blipFill>
        <p:spPr>
          <a:xfrm>
            <a:off x="323528" y="260648"/>
            <a:ext cx="4320000" cy="64800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4 </a:t>
            </a:r>
            <a:r>
              <a:rPr lang="en-GB" dirty="0" smtClean="0"/>
              <a:t>locations</a:t>
            </a:r>
          </a:p>
          <a:p>
            <a:endParaRPr lang="nl-NL" dirty="0"/>
          </a:p>
          <a:p>
            <a:r>
              <a:rPr lang="nl-NL" dirty="0" smtClean="0"/>
              <a:t>Amsterdam</a:t>
            </a:r>
          </a:p>
          <a:p>
            <a:r>
              <a:rPr lang="nl-NL" dirty="0" smtClean="0"/>
              <a:t>Arnhem</a:t>
            </a:r>
          </a:p>
          <a:p>
            <a:r>
              <a:rPr lang="nl-NL" dirty="0" smtClean="0"/>
              <a:t>Assen</a:t>
            </a:r>
          </a:p>
          <a:p>
            <a:r>
              <a:rPr lang="nl-NL" dirty="0" smtClean="0"/>
              <a:t>Lelystad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604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Amsterdam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Partners</a:t>
            </a:r>
          </a:p>
          <a:p>
            <a:endParaRPr lang="nl-NL" dirty="0"/>
          </a:p>
          <a:p>
            <a:r>
              <a:rPr lang="nl-NL" dirty="0" err="1" smtClean="0"/>
              <a:t>Amsta</a:t>
            </a:r>
            <a:r>
              <a:rPr lang="nl-NL" dirty="0" smtClean="0"/>
              <a:t> -</a:t>
            </a:r>
            <a:r>
              <a:rPr lang="en-US" dirty="0"/>
              <a:t>The healthcare provider in Amsterdam for the </a:t>
            </a:r>
            <a:r>
              <a:rPr lang="en-US" dirty="0" smtClean="0"/>
              <a:t>elderly </a:t>
            </a:r>
            <a:r>
              <a:rPr lang="en-US" dirty="0"/>
              <a:t>people </a:t>
            </a:r>
            <a:r>
              <a:rPr lang="en-US" dirty="0" smtClean="0"/>
              <a:t> with dementia</a:t>
            </a:r>
          </a:p>
          <a:p>
            <a:endParaRPr lang="en-US" dirty="0"/>
          </a:p>
          <a:p>
            <a:r>
              <a:rPr lang="en-US" dirty="0" smtClean="0"/>
              <a:t>Zona’s Kiosk-art organization </a:t>
            </a:r>
          </a:p>
          <a:p>
            <a:endParaRPr lang="en-US" dirty="0"/>
          </a:p>
          <a:p>
            <a:r>
              <a:rPr lang="en-US" dirty="0" smtClean="0"/>
              <a:t>Laurien Mulder-artist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0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660000" cy="1143000"/>
          </a:xfrm>
        </p:spPr>
        <p:txBody>
          <a:bodyPr/>
          <a:lstStyle/>
          <a:p>
            <a:r>
              <a:rPr lang="en-GB" sz="4000" dirty="0" err="1" smtClean="0"/>
              <a:t>Targetgroup</a:t>
            </a:r>
            <a:r>
              <a:rPr lang="en-GB" sz="4000" dirty="0" smtClean="0"/>
              <a:t> elderly people with dementia</a:t>
            </a:r>
            <a:endParaRPr lang="en-GB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19" y="1652588"/>
            <a:ext cx="6534150" cy="4356100"/>
          </a:xfrm>
        </p:spPr>
      </p:pic>
    </p:spTree>
    <p:extLst>
      <p:ext uri="{BB962C8B-B14F-4D97-AF65-F5344CB8AC3E}">
        <p14:creationId xmlns:p14="http://schemas.microsoft.com/office/powerpoint/2010/main" val="17962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Table</a:t>
            </a:r>
            <a:r>
              <a:rPr lang="nl-NL" dirty="0" smtClean="0"/>
              <a:t> of </a:t>
            </a:r>
            <a:r>
              <a:rPr lang="nl-NL" dirty="0" err="1" smtClean="0"/>
              <a:t>wonders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979495" cy="448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Training </a:t>
            </a:r>
            <a:r>
              <a:rPr lang="nl-NL" dirty="0" err="1" smtClean="0"/>
              <a:t>Amsta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volunteer </a:t>
            </a:r>
          </a:p>
          <a:p>
            <a:endParaRPr lang="en-US" dirty="0" smtClean="0"/>
          </a:p>
          <a:p>
            <a:r>
              <a:rPr lang="en-US" dirty="0" smtClean="0"/>
              <a:t>Ethics of being volunteer</a:t>
            </a:r>
          </a:p>
          <a:p>
            <a:endParaRPr lang="en-US" dirty="0"/>
          </a:p>
          <a:p>
            <a:r>
              <a:rPr lang="en-US" dirty="0" smtClean="0"/>
              <a:t>Ethic of being artist</a:t>
            </a:r>
            <a:endParaRPr lang="en-US" dirty="0"/>
          </a:p>
          <a:p>
            <a:r>
              <a:rPr lang="en-US" sz="1400" dirty="0"/>
              <a:t>O</a:t>
            </a:r>
            <a:r>
              <a:rPr lang="en-US" sz="1400" dirty="0" smtClean="0"/>
              <a:t>pen ears and eyes  in the moment</a:t>
            </a:r>
          </a:p>
          <a:p>
            <a:r>
              <a:rPr lang="en-US" sz="1400" dirty="0" smtClean="0"/>
              <a:t>Use materials as communication middle</a:t>
            </a:r>
          </a:p>
          <a:p>
            <a:r>
              <a:rPr lang="en-US" sz="1400" dirty="0" smtClean="0"/>
              <a:t>Be playful</a:t>
            </a:r>
          </a:p>
          <a:p>
            <a:r>
              <a:rPr lang="en-US" sz="1400" dirty="0" smtClean="0"/>
              <a:t>Its all about attention</a:t>
            </a:r>
          </a:p>
          <a:p>
            <a:r>
              <a:rPr lang="en-US" sz="1400" dirty="0" smtClean="0"/>
              <a:t>Respect for life environment</a:t>
            </a:r>
          </a:p>
          <a:p>
            <a:r>
              <a:rPr lang="en-US" sz="1400" dirty="0" smtClean="0"/>
              <a:t>To document</a:t>
            </a:r>
          </a:p>
          <a:p>
            <a:endParaRPr lang="en-US" sz="1400" dirty="0"/>
          </a:p>
          <a:p>
            <a:r>
              <a:rPr lang="en-US" sz="1400" dirty="0" smtClean="0"/>
              <a:t> </a:t>
            </a:r>
            <a:r>
              <a:rPr lang="en-US" dirty="0" smtClean="0"/>
              <a:t>Practice and reflection</a:t>
            </a:r>
          </a:p>
          <a:p>
            <a:endParaRPr lang="en-US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2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gridDocter\Desktop\grundtvig foto´s\15814_996593363689127_91487507508070384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gridDocter\Desktop\grundtvig foto´s\1601469_1015786595103137_187179577311460901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55" y="0"/>
            <a:ext cx="30384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ngridDocter\Desktop\grundtvig foto´s\1620493_996592277022569_868527572171953310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382"/>
            <a:ext cx="3082355" cy="19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ngridDocter\Desktop\grundtvig foto´s\10370358_996593237022473_120400382594103475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94000"/>
            <a:ext cx="3672408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ngridDocter\Desktop\grundtvig foto´s\10414597_996593350355795_807192926708477469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12" y="0"/>
            <a:ext cx="302433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ngridDocter\Desktop\grundtvig foto´s\10430426_996592890355841_261219080166479992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99" y="2093784"/>
            <a:ext cx="3022849" cy="47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IngridDocter\Desktop\grundtvig foto´s\10430849_1015786685103128_5298703358498204815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8974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Lelystad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</a:p>
          <a:p>
            <a:endParaRPr lang="en-GB" dirty="0" smtClean="0"/>
          </a:p>
          <a:p>
            <a:r>
              <a:rPr lang="en-GB" dirty="0" err="1" smtClean="0"/>
              <a:t>Kwintes</a:t>
            </a:r>
            <a:r>
              <a:rPr lang="en-GB" dirty="0" smtClean="0"/>
              <a:t>-de </a:t>
            </a:r>
            <a:r>
              <a:rPr lang="en-GB" dirty="0" err="1" smtClean="0"/>
              <a:t>waterspiegel</a:t>
            </a:r>
            <a:r>
              <a:rPr lang="en-GB" dirty="0" smtClean="0"/>
              <a:t>-organisation for people with psychiatric illness</a:t>
            </a:r>
          </a:p>
          <a:p>
            <a:endParaRPr lang="en-GB" dirty="0" smtClean="0"/>
          </a:p>
          <a:p>
            <a:r>
              <a:rPr lang="en-GB" dirty="0" err="1" smtClean="0"/>
              <a:t>Kubus</a:t>
            </a:r>
            <a:r>
              <a:rPr lang="en-GB" dirty="0" smtClean="0"/>
              <a:t>-centre of arts education</a:t>
            </a:r>
          </a:p>
          <a:p>
            <a:endParaRPr lang="en-GB" dirty="0" smtClean="0"/>
          </a:p>
          <a:p>
            <a:r>
              <a:rPr lang="en-GB" dirty="0" err="1" smtClean="0"/>
              <a:t>Marjolijn</a:t>
            </a:r>
            <a:r>
              <a:rPr lang="en-GB" dirty="0" smtClean="0"/>
              <a:t> </a:t>
            </a:r>
            <a:r>
              <a:rPr lang="en-GB" dirty="0" err="1" smtClean="0"/>
              <a:t>Zwakman</a:t>
            </a:r>
            <a:r>
              <a:rPr lang="en-GB" dirty="0" smtClean="0"/>
              <a:t>-artist</a:t>
            </a:r>
            <a:endParaRPr lang="en-GB" dirty="0"/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r="27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6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 smtClean="0"/>
              <a:t>Targetgroup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People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  <a:r>
              <a:rPr lang="nl-NL" sz="2800" dirty="0" err="1" smtClean="0"/>
              <a:t>psychiatric</a:t>
            </a:r>
            <a:r>
              <a:rPr lang="nl-NL" sz="2800" dirty="0" smtClean="0"/>
              <a:t> past </a:t>
            </a:r>
            <a:r>
              <a:rPr lang="nl-NL" sz="2800" dirty="0" err="1" smtClean="0"/>
              <a:t>and</a:t>
            </a:r>
            <a:r>
              <a:rPr lang="nl-NL" sz="2800" dirty="0" smtClean="0"/>
              <a:t> present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3096000" cy="4637413"/>
          </a:xfrm>
        </p:spPr>
      </p:pic>
    </p:spTree>
    <p:extLst>
      <p:ext uri="{BB962C8B-B14F-4D97-AF65-F5344CB8AC3E}">
        <p14:creationId xmlns:p14="http://schemas.microsoft.com/office/powerpoint/2010/main" val="27954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LKCA">
  <a:themeElements>
    <a:clrScheme name="Kleurenschema LKC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C2483"/>
      </a:accent1>
      <a:accent2>
        <a:srgbClr val="A25DD2"/>
      </a:accent2>
      <a:accent3>
        <a:srgbClr val="C193E1"/>
      </a:accent3>
      <a:accent4>
        <a:srgbClr val="E0C9F0"/>
      </a:accent4>
      <a:accent5>
        <a:srgbClr val="3F3F3F"/>
      </a:accent5>
      <a:accent6>
        <a:srgbClr val="7F7F7F"/>
      </a:accent6>
      <a:hlink>
        <a:srgbClr val="000000"/>
      </a:hlink>
      <a:folHlink>
        <a:srgbClr val="000000"/>
      </a:folHlink>
    </a:clrScheme>
    <a:fontScheme name="Lettertype LK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LKCA</Template>
  <TotalTime>507</TotalTime>
  <Words>230</Words>
  <Application>Microsoft Office PowerPoint</Application>
  <PresentationFormat>Diavoorstelling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Presentatie LKCA</vt:lpstr>
      <vt:lpstr>Culturale Guide LKCA</vt:lpstr>
      <vt:lpstr>Nederland</vt:lpstr>
      <vt:lpstr>Amsterdam</vt:lpstr>
      <vt:lpstr>Targetgroup elderly people with dementia</vt:lpstr>
      <vt:lpstr>Table of wonders</vt:lpstr>
      <vt:lpstr>Training Amsta</vt:lpstr>
      <vt:lpstr>PowerPoint-presentatie</vt:lpstr>
      <vt:lpstr>Lelystad</vt:lpstr>
      <vt:lpstr>Targetgroup People with psychiatric past and present</vt:lpstr>
      <vt:lpstr>Training Lelystad</vt:lpstr>
      <vt:lpstr>Coach and manager</vt:lpstr>
      <vt:lpstr>PowerPoint-presentatie</vt:lpstr>
      <vt:lpstr>Nijmegen/Arnhem</vt:lpstr>
      <vt:lpstr>Training Arnhem/Nijmegen </vt:lpstr>
      <vt:lpstr>Targetgroups </vt:lpstr>
      <vt:lpstr>ambition</vt:lpstr>
      <vt:lpstr>Drenthe</vt:lpstr>
      <vt:lpstr>Training</vt:lpstr>
      <vt:lpstr>targetgroup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van Miert</dc:creator>
  <dc:description>Sjabloonversie 1.0 - 26 februari 2013_x000d_
Sjablonen: www.joulesunlimited.nl</dc:description>
  <cp:lastModifiedBy>Hans Noijens</cp:lastModifiedBy>
  <cp:revision>37</cp:revision>
  <dcterms:created xsi:type="dcterms:W3CDTF">2013-09-03T12:28:37Z</dcterms:created>
  <dcterms:modified xsi:type="dcterms:W3CDTF">2015-01-11T16:49:42Z</dcterms:modified>
</cp:coreProperties>
</file>