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2"/>
  </p:notesMasterIdLst>
  <p:handoutMasterIdLst>
    <p:handoutMasterId r:id="rId13"/>
  </p:handoutMasterIdLst>
  <p:sldIdLst>
    <p:sldId id="257" r:id="rId2"/>
    <p:sldId id="378" r:id="rId3"/>
    <p:sldId id="360" r:id="rId4"/>
    <p:sldId id="368" r:id="rId5"/>
    <p:sldId id="365" r:id="rId6"/>
    <p:sldId id="388" r:id="rId7"/>
    <p:sldId id="387" r:id="rId8"/>
    <p:sldId id="374" r:id="rId9"/>
    <p:sldId id="316" r:id="rId10"/>
    <p:sldId id="383" r:id="rId11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2" autoAdjust="0"/>
    <p:restoredTop sz="94697" autoAdjust="0"/>
  </p:normalViewPr>
  <p:slideViewPr>
    <p:cSldViewPr>
      <p:cViewPr varScale="1">
        <p:scale>
          <a:sx n="88" d="100"/>
          <a:sy n="8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46" y="-120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 custT="1"/>
      <dgm:spPr/>
      <dgm:t>
        <a:bodyPr/>
        <a:lstStyle/>
        <a:p>
          <a:pPr algn="ctr">
            <a:spcAft>
              <a:spcPts val="0"/>
            </a:spcAft>
          </a:pPr>
          <a:r>
            <a:rPr lang="da-DK" sz="1400" noProof="0" dirty="0" smtClean="0"/>
            <a:t>Dannelse</a:t>
          </a:r>
        </a:p>
        <a:p>
          <a:pPr algn="ctr">
            <a:spcAft>
              <a:spcPct val="35000"/>
            </a:spcAft>
          </a:pPr>
          <a:r>
            <a:rPr lang="da-DK" sz="1200" noProof="0" dirty="0" smtClean="0"/>
            <a:t>- Jeg sætter mål </a:t>
          </a:r>
          <a:endParaRPr lang="da-DK" sz="1200" noProof="0" dirty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da-DK" noProof="0" dirty="0" smtClean="0"/>
            <a:t>Viden </a:t>
          </a:r>
          <a:endParaRPr lang="da-DK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350A9741-3100-4AF3-AB26-274FD70E2F70}" type="sib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15B61D40-DE9A-4CC3-ADAD-1E7E4DA5A6D1}">
      <dgm:prSet phldrT="[Tekst]" custT="1"/>
      <dgm:spPr/>
      <dgm:t>
        <a:bodyPr/>
        <a:lstStyle/>
        <a:p>
          <a:pPr algn="ctr"/>
          <a:r>
            <a:rPr lang="da-DK" sz="1200" noProof="0" dirty="0" smtClean="0"/>
            <a:t>Færdig-heder</a:t>
          </a:r>
          <a:endParaRPr lang="da-DK" sz="1200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15CF9EFA-48B6-42CB-A3EF-7BC2A266F4EA}">
      <dgm:prSet phldrT="[Tekst]"/>
      <dgm:spPr/>
      <dgm:t>
        <a:bodyPr/>
        <a:lstStyle/>
        <a:p>
          <a:pPr algn="ctr"/>
          <a:r>
            <a:rPr lang="da-DK" noProof="0" dirty="0" smtClean="0"/>
            <a:t>Kompe-tencer</a:t>
          </a:r>
          <a:endParaRPr lang="da-DK" noProof="0" dirty="0"/>
        </a:p>
      </dgm:t>
    </dgm:pt>
    <dgm:pt modelId="{0A405E1C-5565-43AC-B2D3-5028D01EB1BE}" type="parTrans" cxnId="{67FFFFAF-07D6-4003-B2DB-F7AF8034C1E9}">
      <dgm:prSet/>
      <dgm:spPr/>
      <dgm:t>
        <a:bodyPr/>
        <a:lstStyle/>
        <a:p>
          <a:pPr algn="ctr"/>
          <a:endParaRPr lang="da-DK" noProof="0"/>
        </a:p>
      </dgm:t>
    </dgm:pt>
    <dgm:pt modelId="{2E31A907-91D2-4D64-8772-C6CFECC3F314}" type="sibTrans" cxnId="{67FFFFAF-07D6-4003-B2DB-F7AF8034C1E9}">
      <dgm:prSet/>
      <dgm:spPr/>
      <dgm:t>
        <a:bodyPr/>
        <a:lstStyle/>
        <a:p>
          <a:pPr algn="ctr"/>
          <a:endParaRPr lang="da-DK" noProof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3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3"/>
      <dgm:spPr/>
      <dgm:t>
        <a:bodyPr/>
        <a:lstStyle/>
        <a:p>
          <a:endParaRPr lang="da-DK"/>
        </a:p>
      </dgm:t>
    </dgm:pt>
    <dgm:pt modelId="{0BF8A887-D08B-4E08-AC81-A941F73C9BCC}" type="pres">
      <dgm:prSet presAssocID="{15CF9EFA-48B6-42CB-A3EF-7BC2A266F4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8E330B0-EC5D-4B91-862B-538DB161B6A5}" type="pres">
      <dgm:prSet presAssocID="{15CF9EFA-48B6-42CB-A3EF-7BC2A266F4EA}" presName="dummy" presStyleCnt="0"/>
      <dgm:spPr/>
    </dgm:pt>
    <dgm:pt modelId="{3E916A71-C27D-480D-B444-8ACC233726E8}" type="pres">
      <dgm:prSet presAssocID="{2E31A907-91D2-4D64-8772-C6CFECC3F314}" presName="sibTrans" presStyleLbl="sibTrans2D1" presStyleIdx="2" presStyleCnt="3"/>
      <dgm:spPr/>
      <dgm:t>
        <a:bodyPr/>
        <a:lstStyle/>
        <a:p>
          <a:endParaRPr lang="da-DK"/>
        </a:p>
      </dgm:t>
    </dgm:pt>
  </dgm:ptLst>
  <dgm:cxnLst>
    <dgm:cxn modelId="{93DFE43A-F288-425E-8718-E7808B15EBFB}" type="presOf" srcId="{2E31A907-91D2-4D64-8772-C6CFECC3F314}" destId="{3E916A71-C27D-480D-B444-8ACC233726E8}" srcOrd="0" destOrd="0" presId="urn:microsoft.com/office/officeart/2005/8/layout/radial6"/>
    <dgm:cxn modelId="{9AD72030-BA32-41BB-BF09-27ED4BA19DCA}" type="presOf" srcId="{15CF9EFA-48B6-42CB-A3EF-7BC2A266F4EA}" destId="{0BF8A887-D08B-4E08-AC81-A941F73C9BCC}" srcOrd="0" destOrd="0" presId="urn:microsoft.com/office/officeart/2005/8/layout/radial6"/>
    <dgm:cxn modelId="{4A62CC37-028B-4DBB-BAB5-12898A2E8759}" type="presOf" srcId="{15B61D40-DE9A-4CC3-ADAD-1E7E4DA5A6D1}" destId="{AE34B1C5-AE7E-4B68-95A9-5CC4A081DBBE}" srcOrd="0" destOrd="0" presId="urn:microsoft.com/office/officeart/2005/8/layout/radial6"/>
    <dgm:cxn modelId="{35358939-A754-4408-9A8D-A7D5CB41BDF6}" type="presOf" srcId="{651953BF-E26C-4821-A030-02674617FED8}" destId="{F4BA3DB0-49BB-4D0C-9FF3-9070A6E54839}" srcOrd="0" destOrd="0" presId="urn:microsoft.com/office/officeart/2005/8/layout/radial6"/>
    <dgm:cxn modelId="{D908C203-5D85-4193-8A78-E73415B5772E}" type="presOf" srcId="{6C704015-C61C-4A94-8CF4-168691B82BCC}" destId="{A5D1BD8F-90DF-4B06-B972-151E18787AD6}" srcOrd="0" destOrd="0" presId="urn:microsoft.com/office/officeart/2005/8/layout/radial6"/>
    <dgm:cxn modelId="{CB7BD20D-05D4-4738-843B-9EEF33B57CAE}" type="presOf" srcId="{350A9741-3100-4AF3-AB26-274FD70E2F70}" destId="{49B7AA99-2492-4CB8-B090-4C56ECC2F77F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67FFFFAF-07D6-4003-B2DB-F7AF8034C1E9}" srcId="{651953BF-E26C-4821-A030-02674617FED8}" destId="{15CF9EFA-48B6-42CB-A3EF-7BC2A266F4EA}" srcOrd="2" destOrd="0" parTransId="{0A405E1C-5565-43AC-B2D3-5028D01EB1BE}" sibTransId="{2E31A907-91D2-4D64-8772-C6CFECC3F314}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C49FB3B9-BCBF-4F73-866B-CE2781B6551A}" type="presOf" srcId="{5A0DB0E8-3A98-4E89-A4C5-C5108EE4F54C}" destId="{867A5E4C-98AE-47C6-B8B0-06DEC3FC8996}" srcOrd="0" destOrd="0" presId="urn:microsoft.com/office/officeart/2005/8/layout/radial6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7AB9D666-4A17-4443-B43A-60A390722224}" type="presOf" srcId="{78DF6FAF-E149-4417-9E97-35DBC7662921}" destId="{DBDF2AE9-0810-432A-8950-9B548F0F01D0}" srcOrd="0" destOrd="0" presId="urn:microsoft.com/office/officeart/2005/8/layout/radial6"/>
    <dgm:cxn modelId="{6811CAC4-756A-4A03-8307-13C3E731FFA7}" type="presParOf" srcId="{A5D1BD8F-90DF-4B06-B972-151E18787AD6}" destId="{F4BA3DB0-49BB-4D0C-9FF3-9070A6E54839}" srcOrd="0" destOrd="0" presId="urn:microsoft.com/office/officeart/2005/8/layout/radial6"/>
    <dgm:cxn modelId="{DCBEDC48-2331-4B85-BFD5-9737997BF727}" type="presParOf" srcId="{A5D1BD8F-90DF-4B06-B972-151E18787AD6}" destId="{867A5E4C-98AE-47C6-B8B0-06DEC3FC8996}" srcOrd="1" destOrd="0" presId="urn:microsoft.com/office/officeart/2005/8/layout/radial6"/>
    <dgm:cxn modelId="{64B1282A-D8CB-4A7C-95E4-E7FF363EE7B6}" type="presParOf" srcId="{A5D1BD8F-90DF-4B06-B972-151E18787AD6}" destId="{BFA0493C-2B13-4FC5-B793-BD9F42BC12AD}" srcOrd="2" destOrd="0" presId="urn:microsoft.com/office/officeart/2005/8/layout/radial6"/>
    <dgm:cxn modelId="{A8B1A732-E520-4D5A-A3B5-F9B586103689}" type="presParOf" srcId="{A5D1BD8F-90DF-4B06-B972-151E18787AD6}" destId="{49B7AA99-2492-4CB8-B090-4C56ECC2F77F}" srcOrd="3" destOrd="0" presId="urn:microsoft.com/office/officeart/2005/8/layout/radial6"/>
    <dgm:cxn modelId="{43A65DCB-CE57-4D3E-AD6A-74377CE5E770}" type="presParOf" srcId="{A5D1BD8F-90DF-4B06-B972-151E18787AD6}" destId="{AE34B1C5-AE7E-4B68-95A9-5CC4A081DBBE}" srcOrd="4" destOrd="0" presId="urn:microsoft.com/office/officeart/2005/8/layout/radial6"/>
    <dgm:cxn modelId="{5831451E-D1DD-43F3-9C37-D213B48C0B62}" type="presParOf" srcId="{A5D1BD8F-90DF-4B06-B972-151E18787AD6}" destId="{6FA0EAE6-24E5-462F-8A29-E76609F4E42E}" srcOrd="5" destOrd="0" presId="urn:microsoft.com/office/officeart/2005/8/layout/radial6"/>
    <dgm:cxn modelId="{A86667C2-2708-4F2C-ADAC-FB6F600AD202}" type="presParOf" srcId="{A5D1BD8F-90DF-4B06-B972-151E18787AD6}" destId="{DBDF2AE9-0810-432A-8950-9B548F0F01D0}" srcOrd="6" destOrd="0" presId="urn:microsoft.com/office/officeart/2005/8/layout/radial6"/>
    <dgm:cxn modelId="{76FE61EC-C892-4CE4-97BD-AD546CA1DD6D}" type="presParOf" srcId="{A5D1BD8F-90DF-4B06-B972-151E18787AD6}" destId="{0BF8A887-D08B-4E08-AC81-A941F73C9BCC}" srcOrd="7" destOrd="0" presId="urn:microsoft.com/office/officeart/2005/8/layout/radial6"/>
    <dgm:cxn modelId="{9B198F7C-A27A-4DAE-B529-E66660455ED6}" type="presParOf" srcId="{A5D1BD8F-90DF-4B06-B972-151E18787AD6}" destId="{78E330B0-EC5D-4B91-862B-538DB161B6A5}" srcOrd="8" destOrd="0" presId="urn:microsoft.com/office/officeart/2005/8/layout/radial6"/>
    <dgm:cxn modelId="{75FB19E9-C220-49A0-81D2-0730B979CFDD}" type="presParOf" srcId="{A5D1BD8F-90DF-4B06-B972-151E18787AD6}" destId="{3E916A71-C27D-480D-B444-8ACC233726E8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da-DK" noProof="0" smtClean="0"/>
            <a:t>Kompe-tencer</a:t>
          </a:r>
          <a:endParaRPr lang="da-DK" noProof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5A0DB0E8-3A98-4E89-A4C5-C5108EE4F54C}">
      <dgm:prSet phldrT="[Tekst]" custT="1"/>
      <dgm:spPr/>
      <dgm:t>
        <a:bodyPr/>
        <a:lstStyle/>
        <a:p>
          <a:pPr algn="ctr"/>
          <a:r>
            <a:rPr lang="da-DK" sz="1100" noProof="0" dirty="0" smtClean="0"/>
            <a:t>Færdighed</a:t>
          </a:r>
          <a:endParaRPr lang="da-DK" sz="1100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350A9741-3100-4AF3-AB26-274FD70E2F70}" type="sibTrans" cxnId="{5E9CF560-4ACF-478D-9435-6F1ACE7ADC9F}">
      <dgm:prSet/>
      <dgm:spPr>
        <a:scene3d>
          <a:camera prst="orthographicFront">
            <a:rot lat="0" lon="21299999" rev="0"/>
          </a:camera>
          <a:lightRig rig="threePt" dir="t"/>
        </a:scene3d>
      </dgm:spPr>
      <dgm:t>
        <a:bodyPr/>
        <a:lstStyle/>
        <a:p>
          <a:pPr algn="ctr"/>
          <a:endParaRPr lang="da-DK" noProof="0"/>
        </a:p>
      </dgm:t>
    </dgm:pt>
    <dgm:pt modelId="{15B61D40-DE9A-4CC3-ADAD-1E7E4DA5A6D1}">
      <dgm:prSet phldrT="[Tekst]" custT="1"/>
      <dgm:spPr/>
      <dgm:t>
        <a:bodyPr/>
        <a:lstStyle/>
        <a:p>
          <a:pPr algn="ctr"/>
          <a:r>
            <a:rPr lang="da-DK" sz="1200" noProof="0" dirty="0" smtClean="0"/>
            <a:t>Viden</a:t>
          </a:r>
          <a:endParaRPr lang="da-DK" sz="1200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2" custScaleX="138581" custScaleY="94016" custRadScaleRad="95256" custRadScaleInc="15184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2" custScaleY="100209" custLinFactNeighborX="535" custLinFactNeighborY="1084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2" custScaleX="132897" custScaleY="95004" custRadScaleRad="97255" custRadScaleInc="14527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2" custScaleX="99524" custScaleY="93480"/>
      <dgm:spPr/>
      <dgm:t>
        <a:bodyPr/>
        <a:lstStyle/>
        <a:p>
          <a:endParaRPr lang="da-DK"/>
        </a:p>
      </dgm:t>
    </dgm:pt>
  </dgm:ptLst>
  <dgm:cxnLst>
    <dgm:cxn modelId="{3556033F-CD1F-44EA-9E81-04E2551EC739}" type="presOf" srcId="{350A9741-3100-4AF3-AB26-274FD70E2F70}" destId="{49B7AA99-2492-4CB8-B090-4C56ECC2F77F}" srcOrd="0" destOrd="0" presId="urn:microsoft.com/office/officeart/2005/8/layout/radial6"/>
    <dgm:cxn modelId="{B4F4A5B7-F5BB-4839-8F4B-EB891D950018}" type="presOf" srcId="{15B61D40-DE9A-4CC3-ADAD-1E7E4DA5A6D1}" destId="{AE34B1C5-AE7E-4B68-95A9-5CC4A081DBBE}" srcOrd="0" destOrd="0" presId="urn:microsoft.com/office/officeart/2005/8/layout/radial6"/>
    <dgm:cxn modelId="{E1CD4085-C359-4EDD-94DB-120E112C6991}" type="presOf" srcId="{651953BF-E26C-4821-A030-02674617FED8}" destId="{F4BA3DB0-49BB-4D0C-9FF3-9070A6E54839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1B0E252A-E7F5-4BE4-8C6A-85851B64E88F}" type="presOf" srcId="{6C704015-C61C-4A94-8CF4-168691B82BCC}" destId="{A5D1BD8F-90DF-4B06-B972-151E18787AD6}" srcOrd="0" destOrd="0" presId="urn:microsoft.com/office/officeart/2005/8/layout/radial6"/>
    <dgm:cxn modelId="{1957B3E9-A0C4-4AAD-880C-1306C5A323FE}" type="presOf" srcId="{5A0DB0E8-3A98-4E89-A4C5-C5108EE4F54C}" destId="{867A5E4C-98AE-47C6-B8B0-06DEC3FC8996}" srcOrd="0" destOrd="0" presId="urn:microsoft.com/office/officeart/2005/8/layout/radial6"/>
    <dgm:cxn modelId="{7D5F1ADD-869C-4E2C-9626-547A34AA9438}" type="presOf" srcId="{78DF6FAF-E149-4417-9E97-35DBC7662921}" destId="{DBDF2AE9-0810-432A-8950-9B548F0F01D0}" srcOrd="0" destOrd="0" presId="urn:microsoft.com/office/officeart/2005/8/layout/radial6"/>
    <dgm:cxn modelId="{A8A525AE-D58B-44C5-B5B3-9C983BCF4A37}" type="presParOf" srcId="{A5D1BD8F-90DF-4B06-B972-151E18787AD6}" destId="{F4BA3DB0-49BB-4D0C-9FF3-9070A6E54839}" srcOrd="0" destOrd="0" presId="urn:microsoft.com/office/officeart/2005/8/layout/radial6"/>
    <dgm:cxn modelId="{8A7778D8-2B66-4E74-A226-60B483E6DDCC}" type="presParOf" srcId="{A5D1BD8F-90DF-4B06-B972-151E18787AD6}" destId="{867A5E4C-98AE-47C6-B8B0-06DEC3FC8996}" srcOrd="1" destOrd="0" presId="urn:microsoft.com/office/officeart/2005/8/layout/radial6"/>
    <dgm:cxn modelId="{A18D3166-1EF7-496D-9CEE-D0834C92A489}" type="presParOf" srcId="{A5D1BD8F-90DF-4B06-B972-151E18787AD6}" destId="{BFA0493C-2B13-4FC5-B793-BD9F42BC12AD}" srcOrd="2" destOrd="0" presId="urn:microsoft.com/office/officeart/2005/8/layout/radial6"/>
    <dgm:cxn modelId="{90B17E50-CAD1-4EA6-AF01-F78A3088F943}" type="presParOf" srcId="{A5D1BD8F-90DF-4B06-B972-151E18787AD6}" destId="{49B7AA99-2492-4CB8-B090-4C56ECC2F77F}" srcOrd="3" destOrd="0" presId="urn:microsoft.com/office/officeart/2005/8/layout/radial6"/>
    <dgm:cxn modelId="{A92B8AED-75FD-4232-98A7-1B0DFC9275A4}" type="presParOf" srcId="{A5D1BD8F-90DF-4B06-B972-151E18787AD6}" destId="{AE34B1C5-AE7E-4B68-95A9-5CC4A081DBBE}" srcOrd="4" destOrd="0" presId="urn:microsoft.com/office/officeart/2005/8/layout/radial6"/>
    <dgm:cxn modelId="{472BDE96-04B0-4CDF-989D-1C3E30AE11CF}" type="presParOf" srcId="{A5D1BD8F-90DF-4B06-B972-151E18787AD6}" destId="{6FA0EAE6-24E5-462F-8A29-E76609F4E42E}" srcOrd="5" destOrd="0" presId="urn:microsoft.com/office/officeart/2005/8/layout/radial6"/>
    <dgm:cxn modelId="{754442AD-C031-4DFF-A225-D5E110A000F2}" type="presParOf" srcId="{A5D1BD8F-90DF-4B06-B972-151E18787AD6}" destId="{DBDF2AE9-0810-432A-8950-9B548F0F01D0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844B95-3310-46BD-985B-8CF5BE06C94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EAC56290-CC17-4E26-8CD7-1094E6C7DE0B}">
      <dgm:prSet phldrT="[Tekst]" custT="1"/>
      <dgm:spPr>
        <a:solidFill>
          <a:schemeClr val="accent1">
            <a:lumMod val="75000"/>
            <a:alpha val="83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1400" noProof="0" dirty="0" smtClean="0">
              <a:solidFill>
                <a:schemeClr val="bg1"/>
              </a:solidFill>
            </a:rPr>
            <a:t>Lederen </a:t>
          </a:r>
        </a:p>
        <a:p>
          <a:pPr>
            <a:spcAft>
              <a:spcPts val="0"/>
            </a:spcAft>
          </a:pPr>
          <a:r>
            <a:rPr lang="da-DK" sz="1400" noProof="0" dirty="0" smtClean="0">
              <a:solidFill>
                <a:schemeClr val="bg1"/>
              </a:solidFill>
            </a:rPr>
            <a:t>sætter mål </a:t>
          </a:r>
          <a:endParaRPr lang="da-DK" sz="1400" noProof="0" dirty="0">
            <a:solidFill>
              <a:schemeClr val="bg1"/>
            </a:solidFill>
          </a:endParaRPr>
        </a:p>
      </dgm:t>
    </dgm:pt>
    <dgm:pt modelId="{8264255D-07AC-4F4B-A608-1AA996CC0185}" type="parTrans" cxnId="{59744524-4AAA-4189-B0D2-A8469D50F7FF}">
      <dgm:prSet/>
      <dgm:spPr/>
      <dgm:t>
        <a:bodyPr/>
        <a:lstStyle/>
        <a:p>
          <a:endParaRPr lang="en-GB"/>
        </a:p>
      </dgm:t>
    </dgm:pt>
    <dgm:pt modelId="{233D52E4-3CF6-4456-8D05-8833B9C51C9A}" type="sibTrans" cxnId="{59744524-4AAA-4189-B0D2-A8469D50F7FF}">
      <dgm:prSet/>
      <dgm:spPr/>
      <dgm:t>
        <a:bodyPr/>
        <a:lstStyle/>
        <a:p>
          <a:endParaRPr lang="en-GB"/>
        </a:p>
      </dgm:t>
    </dgm:pt>
    <dgm:pt modelId="{B1336F9E-A238-40BE-B451-322A15DCB631}" type="pres">
      <dgm:prSet presAssocID="{80844B95-3310-46BD-985B-8CF5BE06C94E}" presName="compositeShape" presStyleCnt="0">
        <dgm:presLayoutVars>
          <dgm:chMax val="7"/>
          <dgm:dir/>
          <dgm:resizeHandles val="exact"/>
        </dgm:presLayoutVars>
      </dgm:prSet>
      <dgm:spPr/>
    </dgm:pt>
    <dgm:pt modelId="{59473675-1679-4DDF-8649-E96797337005}" type="pres">
      <dgm:prSet presAssocID="{EAC56290-CC17-4E26-8CD7-1094E6C7DE0B}" presName="circ1TxSh" presStyleLbl="vennNode1" presStyleIdx="0" presStyleCnt="1" custScaleX="233333"/>
      <dgm:spPr/>
      <dgm:t>
        <a:bodyPr/>
        <a:lstStyle/>
        <a:p>
          <a:endParaRPr lang="en-GB"/>
        </a:p>
      </dgm:t>
    </dgm:pt>
  </dgm:ptLst>
  <dgm:cxnLst>
    <dgm:cxn modelId="{59744524-4AAA-4189-B0D2-A8469D50F7FF}" srcId="{80844B95-3310-46BD-985B-8CF5BE06C94E}" destId="{EAC56290-CC17-4E26-8CD7-1094E6C7DE0B}" srcOrd="0" destOrd="0" parTransId="{8264255D-07AC-4F4B-A608-1AA996CC0185}" sibTransId="{233D52E4-3CF6-4456-8D05-8833B9C51C9A}"/>
    <dgm:cxn modelId="{79A72732-2674-4CAE-9002-AD8188FDF395}" type="presOf" srcId="{EAC56290-CC17-4E26-8CD7-1094E6C7DE0B}" destId="{59473675-1679-4DDF-8649-E96797337005}" srcOrd="0" destOrd="0" presId="urn:microsoft.com/office/officeart/2005/8/layout/venn1"/>
    <dgm:cxn modelId="{E450DCFE-DFF9-454C-AA08-008803ED2059}" type="presOf" srcId="{80844B95-3310-46BD-985B-8CF5BE06C94E}" destId="{B1336F9E-A238-40BE-B451-322A15DCB631}" srcOrd="0" destOrd="0" presId="urn:microsoft.com/office/officeart/2005/8/layout/venn1"/>
    <dgm:cxn modelId="{ECCB9DC9-4754-4C08-A090-818B35D8FDEC}" type="presParOf" srcId="{B1336F9E-A238-40BE-B451-322A15DCB631}" destId="{59473675-1679-4DDF-8649-E9679733700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6F144A-446E-4CDC-8D67-6BBDAE249A6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B62AEF3-BEC9-416E-AB57-63E94BD61724}">
      <dgm:prSet phldrT="[Tekst]"/>
      <dgm:spPr/>
      <dgm:t>
        <a:bodyPr/>
        <a:lstStyle/>
        <a:p>
          <a:r>
            <a:rPr lang="da-DK" noProof="0" smtClean="0"/>
            <a:t>Dannelse</a:t>
          </a:r>
          <a:endParaRPr lang="da-DK" noProof="0"/>
        </a:p>
      </dgm:t>
    </dgm:pt>
    <dgm:pt modelId="{A95134A1-51F4-4D4C-B284-3EA542E10A69}" type="parTrans" cxnId="{42F3E2D9-F0FF-491C-9435-443D11E7B801}">
      <dgm:prSet/>
      <dgm:spPr/>
      <dgm:t>
        <a:bodyPr/>
        <a:lstStyle/>
        <a:p>
          <a:endParaRPr lang="da-DK" noProof="0"/>
        </a:p>
      </dgm:t>
    </dgm:pt>
    <dgm:pt modelId="{49CA6726-60B8-4C61-960B-E90A7276EABE}" type="sibTrans" cxnId="{42F3E2D9-F0FF-491C-9435-443D11E7B801}">
      <dgm:prSet/>
      <dgm:spPr/>
      <dgm:t>
        <a:bodyPr/>
        <a:lstStyle/>
        <a:p>
          <a:endParaRPr lang="da-DK" noProof="0"/>
        </a:p>
      </dgm:t>
    </dgm:pt>
    <dgm:pt modelId="{0290AC1C-93DC-4D08-8579-733CCDAAA543}">
      <dgm:prSet phldrT="[Tekst]"/>
      <dgm:spPr>
        <a:solidFill>
          <a:schemeClr val="accent3">
            <a:lumMod val="75000"/>
            <a:alpha val="50000"/>
          </a:schemeClr>
        </a:solidFill>
      </dgm:spPr>
      <dgm:t>
        <a:bodyPr/>
        <a:lstStyle/>
        <a:p>
          <a:r>
            <a:rPr lang="da-DK" noProof="0" smtClean="0"/>
            <a:t>Kundskaber</a:t>
          </a:r>
          <a:endParaRPr lang="da-DK" noProof="0"/>
        </a:p>
      </dgm:t>
    </dgm:pt>
    <dgm:pt modelId="{65AA8C9B-566B-4058-8E72-9D4A998319B4}" type="parTrans" cxnId="{980A7394-638C-4CE6-A680-486AD05FA68A}">
      <dgm:prSet/>
      <dgm:spPr/>
      <dgm:t>
        <a:bodyPr/>
        <a:lstStyle/>
        <a:p>
          <a:endParaRPr lang="da-DK" noProof="0"/>
        </a:p>
      </dgm:t>
    </dgm:pt>
    <dgm:pt modelId="{10E0FADD-D407-4F5F-9E07-7DF810702803}" type="sibTrans" cxnId="{980A7394-638C-4CE6-A680-486AD05FA68A}">
      <dgm:prSet/>
      <dgm:spPr/>
      <dgm:t>
        <a:bodyPr/>
        <a:lstStyle/>
        <a:p>
          <a:endParaRPr lang="da-DK" noProof="0"/>
        </a:p>
      </dgm:t>
    </dgm:pt>
    <dgm:pt modelId="{54FCFB51-F5CC-42DC-8321-E0CEC2C0E093}">
      <dgm:prSet phldrT="[Tekst]"/>
      <dgm:spPr>
        <a:solidFill>
          <a:schemeClr val="accent4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a-DK" noProof="0" smtClean="0"/>
            <a:t>Kompetencer</a:t>
          </a:r>
          <a:endParaRPr lang="da-DK" noProof="0"/>
        </a:p>
      </dgm:t>
    </dgm:pt>
    <dgm:pt modelId="{B4D084D5-E23E-4F8A-8824-6B547EDEE69B}" type="parTrans" cxnId="{F445F2B0-CBF2-486D-90DC-9BB3626BD250}">
      <dgm:prSet/>
      <dgm:spPr/>
      <dgm:t>
        <a:bodyPr/>
        <a:lstStyle/>
        <a:p>
          <a:endParaRPr lang="da-DK" noProof="0"/>
        </a:p>
      </dgm:t>
    </dgm:pt>
    <dgm:pt modelId="{5BB76654-8E6B-4017-8F6C-99802A1B6712}" type="sibTrans" cxnId="{F445F2B0-CBF2-486D-90DC-9BB3626BD250}">
      <dgm:prSet/>
      <dgm:spPr/>
      <dgm:t>
        <a:bodyPr/>
        <a:lstStyle/>
        <a:p>
          <a:endParaRPr lang="da-DK" noProof="0"/>
        </a:p>
      </dgm:t>
    </dgm:pt>
    <dgm:pt modelId="{C370F17E-FAE2-49F3-ABF3-29E6098395E6}" type="pres">
      <dgm:prSet presAssocID="{966F144A-446E-4CDC-8D67-6BBDAE249A66}" presName="compositeShape" presStyleCnt="0">
        <dgm:presLayoutVars>
          <dgm:chMax val="7"/>
          <dgm:dir/>
          <dgm:resizeHandles val="exact"/>
        </dgm:presLayoutVars>
      </dgm:prSet>
      <dgm:spPr/>
    </dgm:pt>
    <dgm:pt modelId="{95B2F3F7-2D12-4537-8990-C7536EA18235}" type="pres">
      <dgm:prSet presAssocID="{CB62AEF3-BEC9-416E-AB57-63E94BD61724}" presName="circ1" presStyleLbl="vennNode1" presStyleIdx="0" presStyleCnt="3"/>
      <dgm:spPr/>
      <dgm:t>
        <a:bodyPr/>
        <a:lstStyle/>
        <a:p>
          <a:endParaRPr lang="en-GB"/>
        </a:p>
      </dgm:t>
    </dgm:pt>
    <dgm:pt modelId="{9EFB1189-568D-4FDC-9CF1-44E9EBFD4C9E}" type="pres">
      <dgm:prSet presAssocID="{CB62AEF3-BEC9-416E-AB57-63E94BD6172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CBD300-D420-4A1F-ADC0-70536046021C}" type="pres">
      <dgm:prSet presAssocID="{0290AC1C-93DC-4D08-8579-733CCDAAA543}" presName="circ2" presStyleLbl="vennNode1" presStyleIdx="1" presStyleCnt="3" custLinFactNeighborX="-2819" custLinFactNeighborY="-3278"/>
      <dgm:spPr/>
      <dgm:t>
        <a:bodyPr/>
        <a:lstStyle/>
        <a:p>
          <a:endParaRPr lang="en-GB"/>
        </a:p>
      </dgm:t>
    </dgm:pt>
    <dgm:pt modelId="{B5681F39-CD36-4889-9E67-2E9C02DE003A}" type="pres">
      <dgm:prSet presAssocID="{0290AC1C-93DC-4D08-8579-733CCDAAA54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183FDB-97C9-4ED4-ADBB-39E359FAFEF9}" type="pres">
      <dgm:prSet presAssocID="{54FCFB51-F5CC-42DC-8321-E0CEC2C0E093}" presName="circ3" presStyleLbl="vennNode1" presStyleIdx="2" presStyleCnt="3"/>
      <dgm:spPr/>
      <dgm:t>
        <a:bodyPr/>
        <a:lstStyle/>
        <a:p>
          <a:endParaRPr lang="en-GB"/>
        </a:p>
      </dgm:t>
    </dgm:pt>
    <dgm:pt modelId="{7E4C542E-9E5D-4C8F-87AF-3CD3D9C593F5}" type="pres">
      <dgm:prSet presAssocID="{54FCFB51-F5CC-42DC-8321-E0CEC2C0E09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DF670CC-7438-44B4-8B78-CCEDF13504AE}" type="presOf" srcId="{0290AC1C-93DC-4D08-8579-733CCDAAA543}" destId="{67CBD300-D420-4A1F-ADC0-70536046021C}" srcOrd="0" destOrd="0" presId="urn:microsoft.com/office/officeart/2005/8/layout/venn1"/>
    <dgm:cxn modelId="{F9649497-EA74-4A53-A9D7-00E9B8345039}" type="presOf" srcId="{0290AC1C-93DC-4D08-8579-733CCDAAA543}" destId="{B5681F39-CD36-4889-9E67-2E9C02DE003A}" srcOrd="1" destOrd="0" presId="urn:microsoft.com/office/officeart/2005/8/layout/venn1"/>
    <dgm:cxn modelId="{E056FC59-A9FE-436F-8582-C012257EE1AB}" type="presOf" srcId="{CB62AEF3-BEC9-416E-AB57-63E94BD61724}" destId="{95B2F3F7-2D12-4537-8990-C7536EA18235}" srcOrd="0" destOrd="0" presId="urn:microsoft.com/office/officeart/2005/8/layout/venn1"/>
    <dgm:cxn modelId="{42F3E2D9-F0FF-491C-9435-443D11E7B801}" srcId="{966F144A-446E-4CDC-8D67-6BBDAE249A66}" destId="{CB62AEF3-BEC9-416E-AB57-63E94BD61724}" srcOrd="0" destOrd="0" parTransId="{A95134A1-51F4-4D4C-B284-3EA542E10A69}" sibTransId="{49CA6726-60B8-4C61-960B-E90A7276EABE}"/>
    <dgm:cxn modelId="{59A2E808-360D-4311-9D94-9A2D687FFBE7}" type="presOf" srcId="{54FCFB51-F5CC-42DC-8321-E0CEC2C0E093}" destId="{7E4C542E-9E5D-4C8F-87AF-3CD3D9C593F5}" srcOrd="1" destOrd="0" presId="urn:microsoft.com/office/officeart/2005/8/layout/venn1"/>
    <dgm:cxn modelId="{DED6D508-7AAA-4F6B-B726-0A234A930D7A}" type="presOf" srcId="{CB62AEF3-BEC9-416E-AB57-63E94BD61724}" destId="{9EFB1189-568D-4FDC-9CF1-44E9EBFD4C9E}" srcOrd="1" destOrd="0" presId="urn:microsoft.com/office/officeart/2005/8/layout/venn1"/>
    <dgm:cxn modelId="{F308E911-87B0-4931-8A59-EF274354F6AC}" type="presOf" srcId="{966F144A-446E-4CDC-8D67-6BBDAE249A66}" destId="{C370F17E-FAE2-49F3-ABF3-29E6098395E6}" srcOrd="0" destOrd="0" presId="urn:microsoft.com/office/officeart/2005/8/layout/venn1"/>
    <dgm:cxn modelId="{F445F2B0-CBF2-486D-90DC-9BB3626BD250}" srcId="{966F144A-446E-4CDC-8D67-6BBDAE249A66}" destId="{54FCFB51-F5CC-42DC-8321-E0CEC2C0E093}" srcOrd="2" destOrd="0" parTransId="{B4D084D5-E23E-4F8A-8824-6B547EDEE69B}" sibTransId="{5BB76654-8E6B-4017-8F6C-99802A1B6712}"/>
    <dgm:cxn modelId="{82C556C9-870F-4444-9286-BE4BB379E521}" type="presOf" srcId="{54FCFB51-F5CC-42DC-8321-E0CEC2C0E093}" destId="{F8183FDB-97C9-4ED4-ADBB-39E359FAFEF9}" srcOrd="0" destOrd="0" presId="urn:microsoft.com/office/officeart/2005/8/layout/venn1"/>
    <dgm:cxn modelId="{980A7394-638C-4CE6-A680-486AD05FA68A}" srcId="{966F144A-446E-4CDC-8D67-6BBDAE249A66}" destId="{0290AC1C-93DC-4D08-8579-733CCDAAA543}" srcOrd="1" destOrd="0" parTransId="{65AA8C9B-566B-4058-8E72-9D4A998319B4}" sibTransId="{10E0FADD-D407-4F5F-9E07-7DF810702803}"/>
    <dgm:cxn modelId="{DA2E3CB8-7D47-4611-9F70-819595EBFEA4}" type="presParOf" srcId="{C370F17E-FAE2-49F3-ABF3-29E6098395E6}" destId="{95B2F3F7-2D12-4537-8990-C7536EA18235}" srcOrd="0" destOrd="0" presId="urn:microsoft.com/office/officeart/2005/8/layout/venn1"/>
    <dgm:cxn modelId="{2509F4AC-7E08-4526-8BEE-278BC42D7EE5}" type="presParOf" srcId="{C370F17E-FAE2-49F3-ABF3-29E6098395E6}" destId="{9EFB1189-568D-4FDC-9CF1-44E9EBFD4C9E}" srcOrd="1" destOrd="0" presId="urn:microsoft.com/office/officeart/2005/8/layout/venn1"/>
    <dgm:cxn modelId="{021BC019-11EF-4A8C-9E0C-7BF876BABFFA}" type="presParOf" srcId="{C370F17E-FAE2-49F3-ABF3-29E6098395E6}" destId="{67CBD300-D420-4A1F-ADC0-70536046021C}" srcOrd="2" destOrd="0" presId="urn:microsoft.com/office/officeart/2005/8/layout/venn1"/>
    <dgm:cxn modelId="{3B975AF1-04DC-434E-9E9B-37CB2927262A}" type="presParOf" srcId="{C370F17E-FAE2-49F3-ABF3-29E6098395E6}" destId="{B5681F39-CD36-4889-9E67-2E9C02DE003A}" srcOrd="3" destOrd="0" presId="urn:microsoft.com/office/officeart/2005/8/layout/venn1"/>
    <dgm:cxn modelId="{0DAF5C19-153F-42B9-9A04-330025CEBEC0}" type="presParOf" srcId="{C370F17E-FAE2-49F3-ABF3-29E6098395E6}" destId="{F8183FDB-97C9-4ED4-ADBB-39E359FAFEF9}" srcOrd="4" destOrd="0" presId="urn:microsoft.com/office/officeart/2005/8/layout/venn1"/>
    <dgm:cxn modelId="{27969EEE-DA4D-482B-BE27-8DDDCDC5EA7B}" type="presParOf" srcId="{C370F17E-FAE2-49F3-ABF3-29E6098395E6}" destId="{7E4C542E-9E5D-4C8F-87AF-3CD3D9C593F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916A71-C27D-480D-B444-8ACC233726E8}">
      <dsp:nvSpPr>
        <dsp:cNvPr id="0" name=""/>
        <dsp:cNvSpPr/>
      </dsp:nvSpPr>
      <dsp:spPr>
        <a:xfrm>
          <a:off x="672405" y="337337"/>
          <a:ext cx="2255588" cy="2255588"/>
        </a:xfrm>
        <a:prstGeom prst="blockArc">
          <a:avLst>
            <a:gd name="adj1" fmla="val 900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F2AE9-0810-432A-8950-9B548F0F01D0}">
      <dsp:nvSpPr>
        <dsp:cNvPr id="0" name=""/>
        <dsp:cNvSpPr/>
      </dsp:nvSpPr>
      <dsp:spPr>
        <a:xfrm>
          <a:off x="672405" y="337337"/>
          <a:ext cx="2255588" cy="2255588"/>
        </a:xfrm>
        <a:prstGeom prst="blockArc">
          <a:avLst>
            <a:gd name="adj1" fmla="val 1800000"/>
            <a:gd name="adj2" fmla="val 90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672405" y="337337"/>
          <a:ext cx="2255588" cy="2255588"/>
        </a:xfrm>
        <a:prstGeom prst="blockArc">
          <a:avLst>
            <a:gd name="adj1" fmla="val 16200000"/>
            <a:gd name="adj2" fmla="val 18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281587" y="946519"/>
          <a:ext cx="1037224" cy="10372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1400" kern="1200" noProof="0" dirty="0" smtClean="0"/>
            <a:t>Dannelse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dirty="0" smtClean="0"/>
            <a:t>- Jeg sætter mål </a:t>
          </a:r>
          <a:endParaRPr lang="da-DK" sz="1200" kern="1200" noProof="0" dirty="0"/>
        </a:p>
      </dsp:txBody>
      <dsp:txXfrm>
        <a:off x="1281587" y="946519"/>
        <a:ext cx="1037224" cy="1037224"/>
      </dsp:txXfrm>
    </dsp:sp>
    <dsp:sp modelId="{867A5E4C-98AE-47C6-B8B0-06DEC3FC8996}">
      <dsp:nvSpPr>
        <dsp:cNvPr id="0" name=""/>
        <dsp:cNvSpPr/>
      </dsp:nvSpPr>
      <dsp:spPr>
        <a:xfrm>
          <a:off x="1437171" y="447"/>
          <a:ext cx="726057" cy="726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dirty="0" smtClean="0"/>
            <a:t>Viden </a:t>
          </a:r>
          <a:endParaRPr lang="da-DK" sz="1100" kern="1200" noProof="0" dirty="0"/>
        </a:p>
      </dsp:txBody>
      <dsp:txXfrm>
        <a:off x="1437171" y="447"/>
        <a:ext cx="726057" cy="726057"/>
      </dsp:txXfrm>
    </dsp:sp>
    <dsp:sp modelId="{AE34B1C5-AE7E-4B68-95A9-5CC4A081DBBE}">
      <dsp:nvSpPr>
        <dsp:cNvPr id="0" name=""/>
        <dsp:cNvSpPr/>
      </dsp:nvSpPr>
      <dsp:spPr>
        <a:xfrm>
          <a:off x="2391233" y="1652931"/>
          <a:ext cx="726057" cy="726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dirty="0" smtClean="0"/>
            <a:t>Færdig-heder</a:t>
          </a:r>
          <a:endParaRPr lang="da-DK" sz="1200" kern="1200" noProof="0" dirty="0"/>
        </a:p>
      </dsp:txBody>
      <dsp:txXfrm>
        <a:off x="2391233" y="1652931"/>
        <a:ext cx="726057" cy="726057"/>
      </dsp:txXfrm>
    </dsp:sp>
    <dsp:sp modelId="{0BF8A887-D08B-4E08-AC81-A941F73C9BCC}">
      <dsp:nvSpPr>
        <dsp:cNvPr id="0" name=""/>
        <dsp:cNvSpPr/>
      </dsp:nvSpPr>
      <dsp:spPr>
        <a:xfrm>
          <a:off x="483109" y="1652931"/>
          <a:ext cx="726057" cy="726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dirty="0" smtClean="0"/>
            <a:t>Kompe-tencer</a:t>
          </a:r>
          <a:endParaRPr lang="da-DK" sz="1100" kern="1200" noProof="0" dirty="0"/>
        </a:p>
      </dsp:txBody>
      <dsp:txXfrm>
        <a:off x="483109" y="1652931"/>
        <a:ext cx="726057" cy="72605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DF2AE9-0810-432A-8950-9B548F0F01D0}">
      <dsp:nvSpPr>
        <dsp:cNvPr id="0" name=""/>
        <dsp:cNvSpPr/>
      </dsp:nvSpPr>
      <dsp:spPr>
        <a:xfrm>
          <a:off x="1038622" y="125485"/>
          <a:ext cx="1929263" cy="1812101"/>
        </a:xfrm>
        <a:prstGeom prst="blockArc">
          <a:avLst>
            <a:gd name="adj1" fmla="val 897926"/>
            <a:gd name="adj2" fmla="val 9796083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1052350" y="598323"/>
          <a:ext cx="1938490" cy="1942542"/>
        </a:xfrm>
        <a:prstGeom prst="blockArc">
          <a:avLst>
            <a:gd name="adj1" fmla="val 11697926"/>
            <a:gd name="adj2" fmla="val 20596083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21299999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569760" y="812132"/>
          <a:ext cx="892927" cy="892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noProof="0" smtClean="0"/>
            <a:t>Kompe-tencer</a:t>
          </a:r>
          <a:endParaRPr lang="da-DK" sz="1400" kern="1200" noProof="0"/>
        </a:p>
      </dsp:txBody>
      <dsp:txXfrm>
        <a:off x="1569760" y="812132"/>
        <a:ext cx="892927" cy="892927"/>
      </dsp:txXfrm>
    </dsp:sp>
    <dsp:sp modelId="{867A5E4C-98AE-47C6-B8B0-06DEC3FC8996}">
      <dsp:nvSpPr>
        <dsp:cNvPr id="0" name=""/>
        <dsp:cNvSpPr/>
      </dsp:nvSpPr>
      <dsp:spPr>
        <a:xfrm>
          <a:off x="2484786" y="982196"/>
          <a:ext cx="866199" cy="5876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dirty="0" smtClean="0"/>
            <a:t>Færdighed</a:t>
          </a:r>
          <a:endParaRPr lang="da-DK" sz="1100" kern="1200" noProof="0" dirty="0"/>
        </a:p>
      </dsp:txBody>
      <dsp:txXfrm>
        <a:off x="2484786" y="982196"/>
        <a:ext cx="866199" cy="587646"/>
      </dsp:txXfrm>
    </dsp:sp>
    <dsp:sp modelId="{AE34B1C5-AE7E-4B68-95A9-5CC4A081DBBE}">
      <dsp:nvSpPr>
        <dsp:cNvPr id="0" name=""/>
        <dsp:cNvSpPr/>
      </dsp:nvSpPr>
      <dsp:spPr>
        <a:xfrm>
          <a:off x="681257" y="1007187"/>
          <a:ext cx="830671" cy="593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dirty="0" smtClean="0"/>
            <a:t>Viden</a:t>
          </a:r>
          <a:endParaRPr lang="da-DK" sz="1200" kern="1200" noProof="0" dirty="0"/>
        </a:p>
      </dsp:txBody>
      <dsp:txXfrm>
        <a:off x="681257" y="1007187"/>
        <a:ext cx="830671" cy="5938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473675-1679-4DDF-8649-E96797337005}">
      <dsp:nvSpPr>
        <dsp:cNvPr id="0" name=""/>
        <dsp:cNvSpPr/>
      </dsp:nvSpPr>
      <dsp:spPr>
        <a:xfrm>
          <a:off x="600067" y="0"/>
          <a:ext cx="1680184" cy="720080"/>
        </a:xfrm>
        <a:prstGeom prst="ellipse">
          <a:avLst/>
        </a:prstGeom>
        <a:solidFill>
          <a:schemeClr val="accent1">
            <a:lumMod val="75000"/>
            <a:alpha val="8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1400" kern="1200" noProof="0" dirty="0" smtClean="0">
              <a:solidFill>
                <a:schemeClr val="bg1"/>
              </a:solidFill>
            </a:rPr>
            <a:t>Lederen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1400" kern="1200" noProof="0" dirty="0" smtClean="0">
              <a:solidFill>
                <a:schemeClr val="bg1"/>
              </a:solidFill>
            </a:rPr>
            <a:t>sætter mål </a:t>
          </a:r>
          <a:endParaRPr lang="da-DK" sz="1400" kern="1200" noProof="0" dirty="0">
            <a:solidFill>
              <a:schemeClr val="bg1"/>
            </a:solidFill>
          </a:endParaRPr>
        </a:p>
      </dsp:txBody>
      <dsp:txXfrm>
        <a:off x="600067" y="0"/>
        <a:ext cx="1680184" cy="7200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2F3F7-2D12-4537-8990-C7536EA18235}">
      <dsp:nvSpPr>
        <dsp:cNvPr id="0" name=""/>
        <dsp:cNvSpPr/>
      </dsp:nvSpPr>
      <dsp:spPr>
        <a:xfrm>
          <a:off x="921702" y="30603"/>
          <a:ext cx="1468963" cy="1468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smtClean="0"/>
            <a:t>Dannelse</a:t>
          </a:r>
          <a:endParaRPr lang="da-DK" sz="1200" kern="1200" noProof="0"/>
        </a:p>
      </dsp:txBody>
      <dsp:txXfrm>
        <a:off x="1117564" y="287671"/>
        <a:ext cx="1077239" cy="661033"/>
      </dsp:txXfrm>
    </dsp:sp>
    <dsp:sp modelId="{67CBD300-D420-4A1F-ADC0-70536046021C}">
      <dsp:nvSpPr>
        <dsp:cNvPr id="0" name=""/>
        <dsp:cNvSpPr/>
      </dsp:nvSpPr>
      <dsp:spPr>
        <a:xfrm>
          <a:off x="1410343" y="900552"/>
          <a:ext cx="1468963" cy="1468963"/>
        </a:xfrm>
        <a:prstGeom prst="ellipse">
          <a:avLst/>
        </a:prstGeom>
        <a:solidFill>
          <a:schemeClr val="accent3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smtClean="0"/>
            <a:t>Kundskaber</a:t>
          </a:r>
          <a:endParaRPr lang="da-DK" sz="1200" kern="1200" noProof="0"/>
        </a:p>
      </dsp:txBody>
      <dsp:txXfrm>
        <a:off x="1859601" y="1280034"/>
        <a:ext cx="881377" cy="807929"/>
      </dsp:txXfrm>
    </dsp:sp>
    <dsp:sp modelId="{F8183FDB-97C9-4ED4-ADBB-39E359FAFEF9}">
      <dsp:nvSpPr>
        <dsp:cNvPr id="0" name=""/>
        <dsp:cNvSpPr/>
      </dsp:nvSpPr>
      <dsp:spPr>
        <a:xfrm>
          <a:off x="391651" y="948705"/>
          <a:ext cx="1468963" cy="1468963"/>
        </a:xfrm>
        <a:prstGeom prst="ellipse">
          <a:avLst/>
        </a:prstGeom>
        <a:solidFill>
          <a:schemeClr val="accent4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smtClean="0"/>
            <a:t>Kompetencer</a:t>
          </a:r>
          <a:endParaRPr lang="da-DK" sz="1200" kern="1200" noProof="0"/>
        </a:p>
      </dsp:txBody>
      <dsp:txXfrm>
        <a:off x="529978" y="1328187"/>
        <a:ext cx="881377" cy="807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7843E-A093-4BE5-AAC3-BE56377D9B74}" type="datetimeFigureOut">
              <a:rPr lang="en-GB" smtClean="0"/>
              <a:pPr/>
              <a:t>30/04/2012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FBCB3-C96B-411C-9501-D5BED53DD825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8FBF0-2CF6-4DEB-B5A0-051FF894BBAB}" type="datetimeFigureOut">
              <a:rPr lang="da-DK" smtClean="0"/>
              <a:pPr/>
              <a:t>30-04-2012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undtvig.netschooltools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diagramData" Target="../diagrams/data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2276872"/>
            <a:ext cx="7488832" cy="504056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endParaRPr lang="da-DK" sz="40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sz="5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5868144" y="566124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Institute for Civil Society    </a:t>
            </a:r>
            <a:endParaRPr lang="da-DK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9" y="5797972"/>
            <a:ext cx="648072" cy="656276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403648" y="2764232"/>
            <a:ext cx="7200800" cy="19609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anchor="ctr">
            <a:noAutofit/>
          </a:bodyPr>
          <a:lstStyle/>
          <a:p>
            <a:pPr lvl="0" algn="ctr">
              <a:spcBef>
                <a:spcPts val="1800"/>
              </a:spcBef>
            </a:pPr>
            <a:r>
              <a:rPr lang="da-DK" sz="4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LOAC</a:t>
            </a:r>
            <a:r>
              <a:rPr lang="da-DK" sz="2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GB" sz="2200" b="1" dirty="0" smtClean="0">
                <a:solidFill>
                  <a:schemeClr val="tx2"/>
                </a:solidFill>
                <a:cs typeface="Arial" pitchFamily="34" charset="0"/>
              </a:rPr>
              <a:t>Learning Outcome of Amateur Culture</a:t>
            </a:r>
          </a:p>
          <a:p>
            <a:pPr lvl="0" algn="ctr">
              <a:spcBef>
                <a:spcPts val="600"/>
              </a:spcBef>
            </a:pPr>
            <a:r>
              <a:rPr lang="da-DK" sz="2200" b="1" dirty="0" smtClean="0">
                <a:solidFill>
                  <a:schemeClr val="tx2"/>
                </a:solidFill>
                <a:cs typeface="Arial" pitchFamily="34" charset="0"/>
              </a:rPr>
              <a:t>Anden præsentation:  </a:t>
            </a:r>
          </a:p>
          <a:p>
            <a:pPr lvl="0" algn="ctr">
              <a:spcBef>
                <a:spcPts val="600"/>
              </a:spcBef>
            </a:pPr>
            <a:r>
              <a:rPr lang="da-DK" sz="2200" b="1" dirty="0" smtClean="0">
                <a:solidFill>
                  <a:schemeClr val="tx2"/>
                </a:solidFill>
                <a:cs typeface="Arial" pitchFamily="34" charset="0"/>
              </a:rPr>
              <a:t>Metoder til læringsvurdering</a:t>
            </a:r>
            <a:endParaRPr lang="da-DK" sz="2200" dirty="0" smtClean="0">
              <a:solidFill>
                <a:schemeClr val="tx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Billed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2088232" cy="84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03648" y="1412776"/>
            <a:ext cx="7200800" cy="1107996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da-DK" sz="3200" b="1" dirty="0" smtClean="0">
                <a:latin typeface="Arial" pitchFamily="34" charset="0"/>
                <a:cs typeface="Arial" pitchFamily="34" charset="0"/>
              </a:rPr>
              <a:t>KONFERENCE </a:t>
            </a:r>
            <a:r>
              <a:rPr kumimoji="0" lang="da-DK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ts val="6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da-DK" sz="2400" b="1" dirty="0" smtClean="0">
                <a:latin typeface="Arial" pitchFamily="34" charset="0"/>
                <a:cs typeface="Arial" pitchFamily="34" charset="0"/>
              </a:rPr>
              <a:t>22. november 2011 </a:t>
            </a:r>
            <a:r>
              <a:rPr lang="da-DK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 </a:t>
            </a:r>
            <a:r>
              <a:rPr lang="da-DK" sz="24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Vartov</a:t>
            </a:r>
            <a:r>
              <a:rPr lang="da-DK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København </a:t>
            </a:r>
            <a:r>
              <a:rPr kumimoji="0" lang="da-DK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644008" y="515719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Hans Jørgen Vodsgaard</a:t>
            </a:r>
            <a:endParaRPr lang="da-DK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880808" cy="994122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/>
              <a:t> Try the tool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6736792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  <a:hlinkClick r:id="rId3"/>
            </a:endParaRPr>
          </a:p>
          <a:p>
            <a:pPr algn="ctr">
              <a:buNone/>
            </a:pPr>
            <a:r>
              <a:rPr lang="da-DK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http://grundtvig.netschooltools.com/</a:t>
            </a: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en-GB" sz="2800" dirty="0" smtClean="0"/>
              <a:t>Enjoy yourself</a:t>
            </a: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Tidligere pædagogisk diskurs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645920" y="764704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340768"/>
            <a:ext cx="712879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/>
            <a:r>
              <a:rPr lang="da-DK" b="1" dirty="0" smtClean="0">
                <a:latin typeface="Arial" pitchFamily="34" charset="0"/>
                <a:cs typeface="Arial" pitchFamily="34" charset="0"/>
              </a:rPr>
              <a:t>Klassisk  Curriculum, for 20 år siden 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Dobbelt mål </a:t>
            </a:r>
          </a:p>
          <a:p>
            <a:pPr marL="864000" lvl="2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Uddannelse  -  for arbejdslivet  </a:t>
            </a:r>
          </a:p>
          <a:p>
            <a:pPr marL="864000" lvl="2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Dannelse      -  for det sociale og personlige liv  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Dimensioner  </a:t>
            </a:r>
          </a:p>
          <a:p>
            <a:pPr marL="864000" lvl="2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Hårde kvalifikationer -  Kundskaber (viden og færdigheder)  </a:t>
            </a:r>
          </a:p>
          <a:p>
            <a:pPr marL="864000" lvl="2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Bløde kvalifikationer  -  Personlige kvalifikationer  </a:t>
            </a:r>
          </a:p>
          <a:p>
            <a:pPr marL="864000" lvl="2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Dannelse                   -  (alsidig personlig udvikling, myndighed, </a:t>
            </a:r>
          </a:p>
          <a:p>
            <a:pPr marL="406800" lvl="1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			              frihed og folkestyre, personligt livssyn)  </a:t>
            </a:r>
            <a:endParaRPr lang="da-DK" sz="16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da-DK" sz="14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da-DK" sz="14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da-DK" sz="1400" i="1" dirty="0" smtClean="0">
                <a:latin typeface="Arial" pitchFamily="34" charset="0"/>
                <a:cs typeface="Arial" pitchFamily="34" charset="0"/>
              </a:rPr>
              <a:t>Højskolen: de to spor – dannelse og duelighed  (at finde sangen bag ploven) </a:t>
            </a:r>
          </a:p>
          <a:p>
            <a:pPr marL="406800" lvl="1" indent="-360000">
              <a:spcBef>
                <a:spcPts val="600"/>
              </a:spcBef>
            </a:pPr>
            <a:r>
              <a:rPr lang="da-DK" sz="1400" i="1" dirty="0" smtClean="0">
                <a:latin typeface="Arial" pitchFamily="34" charset="0"/>
                <a:cs typeface="Arial" pitchFamily="34" charset="0"/>
              </a:rPr>
              <a:t>Folkeskolen:  alsidig personlig udvikling og faglighed  </a:t>
            </a:r>
          </a:p>
          <a:p>
            <a:pPr marL="406800" lvl="1" indent="-360000">
              <a:spcBef>
                <a:spcPts val="600"/>
              </a:spcBef>
            </a:pPr>
            <a:r>
              <a:rPr lang="da-DK" sz="1400" i="1" dirty="0" smtClean="0">
                <a:latin typeface="Arial" pitchFamily="34" charset="0"/>
                <a:cs typeface="Arial" pitchFamily="34" charset="0"/>
              </a:rPr>
              <a:t>Gymnasiet: almendannende og studieforberedende </a:t>
            </a:r>
          </a:p>
          <a:p>
            <a:pPr marL="406800" lvl="1" indent="-360000">
              <a:spcBef>
                <a:spcPts val="1800"/>
              </a:spcBef>
            </a:pPr>
            <a:endParaRPr lang="da-DK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2800" b="1" smtClean="0">
                <a:latin typeface="Arial" pitchFamily="34" charset="0"/>
                <a:cs typeface="Arial" pitchFamily="34" charset="0"/>
              </a:rPr>
              <a:t>Ny pædagogisk diskurs </a:t>
            </a:r>
            <a:endParaRPr lang="da-DK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620688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340768"/>
            <a:ext cx="7128792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/>
            <a:r>
              <a:rPr lang="da-DK" b="1" dirty="0" smtClean="0">
                <a:latin typeface="Arial" pitchFamily="34" charset="0"/>
                <a:cs typeface="Arial" pitchFamily="34" charset="0"/>
              </a:rPr>
              <a:t>Management curriculum  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Baggrund – vidensøkonomi og ny management teori i 90erne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Den lærende organisation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Human capital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Fleksible kompetencer  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”De globale symbolanalytikere” (”Den kreative klasse” i 00erne)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Et mål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Uddannelse for arbejdslivet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Fleksibel, omstillingsparat, kreativ, commitment med krop og sjæl, 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Hoved-dimension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Bløde personlige kvalifikationer -  kompetencer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Livslang læring som stadig tilpasning og opdatering til firmaets behov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da-DK" sz="1600" dirty="0" smtClean="0"/>
              <a:t>Mercuri Urval:  F</a:t>
            </a:r>
            <a:r>
              <a:rPr lang="da-DK" sz="1600" i="1" dirty="0" smtClean="0"/>
              <a:t>ordi mennesker betyder alt</a:t>
            </a:r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777875"/>
          </a:xfrm>
        </p:spPr>
        <p:txBody>
          <a:bodyPr>
            <a:noAutofit/>
          </a:bodyPr>
          <a:lstStyle/>
          <a:p>
            <a:r>
              <a:rPr lang="da-DK" sz="2800" dirty="0" smtClean="0">
                <a:latin typeface="Arial" pitchFamily="34" charset="0"/>
                <a:cs typeface="Arial" pitchFamily="34" charset="0"/>
              </a:rPr>
              <a:t>Pædagogiske diskurser </a:t>
            </a:r>
            <a:br>
              <a:rPr lang="da-DK" sz="2800" dirty="0" smtClean="0">
                <a:latin typeface="Arial" pitchFamily="34" charset="0"/>
                <a:cs typeface="Arial" pitchFamily="34" charset="0"/>
              </a:rPr>
            </a:br>
            <a:r>
              <a:rPr lang="da-DK" sz="2800" dirty="0" smtClean="0">
                <a:latin typeface="Arial" pitchFamily="34" charset="0"/>
                <a:cs typeface="Arial" pitchFamily="34" charset="0"/>
              </a:rPr>
              <a:t>- fra dannelse til kompetencer  </a:t>
            </a:r>
            <a:endParaRPr lang="da-DK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Pladsholder til indhold 9"/>
          <p:cNvGraphicFramePr>
            <a:graphicFrameLocks noGrp="1"/>
          </p:cNvGraphicFramePr>
          <p:nvPr>
            <p:ph idx="4294967295"/>
          </p:nvPr>
        </p:nvGraphicFramePr>
        <p:xfrm>
          <a:off x="1979712" y="1700808"/>
          <a:ext cx="3600400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4</a:t>
            </a:fld>
            <a:endParaRPr lang="en-GB" b="1">
              <a:solidFill>
                <a:schemeClr val="tx2"/>
              </a:solidFill>
            </a:endParaRPr>
          </a:p>
        </p:txBody>
      </p:sp>
      <p:graphicFrame>
        <p:nvGraphicFramePr>
          <p:cNvPr id="13" name="Pladsholder til indhold 9"/>
          <p:cNvGraphicFramePr>
            <a:graphicFrameLocks/>
          </p:cNvGraphicFramePr>
          <p:nvPr/>
        </p:nvGraphicFramePr>
        <p:xfrm>
          <a:off x="5111552" y="2204864"/>
          <a:ext cx="4032448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5724128" y="1628800"/>
          <a:ext cx="288032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5" name="Nedadgående pil 14"/>
          <p:cNvSpPr/>
          <p:nvPr/>
        </p:nvSpPr>
        <p:spPr>
          <a:xfrm flipH="1">
            <a:off x="7092279" y="2420888"/>
            <a:ext cx="7200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Lige forbindelse 16"/>
          <p:cNvCxnSpPr/>
          <p:nvPr/>
        </p:nvCxnSpPr>
        <p:spPr>
          <a:xfrm>
            <a:off x="1835696" y="5085184"/>
            <a:ext cx="6840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boks 17"/>
          <p:cNvSpPr txBox="1"/>
          <p:nvPr/>
        </p:nvSpPr>
        <p:spPr>
          <a:xfrm>
            <a:off x="1043608" y="5517232"/>
            <a:ext cx="1026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Kontekst</a:t>
            </a:r>
          </a:p>
        </p:txBody>
      </p:sp>
      <p:sp>
        <p:nvSpPr>
          <p:cNvPr id="20" name="Afrundet rektangel 19"/>
          <p:cNvSpPr/>
          <p:nvPr/>
        </p:nvSpPr>
        <p:spPr>
          <a:xfrm>
            <a:off x="2123728" y="5445224"/>
            <a:ext cx="93610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/>
              <a:t>Arbejds-</a:t>
            </a:r>
          </a:p>
          <a:p>
            <a:pPr algn="ctr"/>
            <a:r>
              <a:rPr lang="da-DK" sz="1400" dirty="0" smtClean="0"/>
              <a:t>liv</a:t>
            </a:r>
            <a:endParaRPr lang="da-DK" sz="1400" dirty="0"/>
          </a:p>
        </p:txBody>
      </p:sp>
      <p:sp>
        <p:nvSpPr>
          <p:cNvPr id="21" name="Afrundet rektangel 20"/>
          <p:cNvSpPr/>
          <p:nvPr/>
        </p:nvSpPr>
        <p:spPr>
          <a:xfrm>
            <a:off x="3275856" y="5445224"/>
            <a:ext cx="10081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/>
              <a:t>Samfunds-liv</a:t>
            </a:r>
            <a:endParaRPr lang="da-DK" sz="1400" dirty="0"/>
          </a:p>
        </p:txBody>
      </p:sp>
      <p:sp>
        <p:nvSpPr>
          <p:cNvPr id="22" name="Afrundet rektangel 21"/>
          <p:cNvSpPr/>
          <p:nvPr/>
        </p:nvSpPr>
        <p:spPr>
          <a:xfrm>
            <a:off x="4499992" y="5445224"/>
            <a:ext cx="10081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/>
              <a:t>Personligt liv</a:t>
            </a:r>
            <a:endParaRPr lang="da-DK" sz="1400" dirty="0"/>
          </a:p>
        </p:txBody>
      </p:sp>
      <p:sp>
        <p:nvSpPr>
          <p:cNvPr id="23" name="Afrundet rektangel 22"/>
          <p:cNvSpPr/>
          <p:nvPr/>
        </p:nvSpPr>
        <p:spPr>
          <a:xfrm>
            <a:off x="5868144" y="5445224"/>
            <a:ext cx="26642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/>
              <a:t>Arbejdsliv </a:t>
            </a:r>
            <a:endParaRPr lang="da-DK" sz="1400" dirty="0"/>
          </a:p>
        </p:txBody>
      </p:sp>
      <p:sp>
        <p:nvSpPr>
          <p:cNvPr id="24" name="Nedadgående pil 23"/>
          <p:cNvSpPr/>
          <p:nvPr/>
        </p:nvSpPr>
        <p:spPr>
          <a:xfrm flipH="1">
            <a:off x="7092280" y="4221088"/>
            <a:ext cx="7200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Lige pilforbindelse 26"/>
          <p:cNvCxnSpPr/>
          <p:nvPr/>
        </p:nvCxnSpPr>
        <p:spPr>
          <a:xfrm rot="16200000" flipH="1">
            <a:off x="3815916" y="4257092"/>
            <a:ext cx="1152128" cy="7920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pilforbindelse 27"/>
          <p:cNvCxnSpPr/>
          <p:nvPr/>
        </p:nvCxnSpPr>
        <p:spPr>
          <a:xfrm rot="5400000">
            <a:off x="3131840" y="4653136"/>
            <a:ext cx="1152128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/>
          <p:nvPr/>
        </p:nvCxnSpPr>
        <p:spPr>
          <a:xfrm rot="5400000">
            <a:off x="2519772" y="4329100"/>
            <a:ext cx="1152128" cy="64807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LOACs læringssyn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5394960" y="1268760"/>
            <a:ext cx="277744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471910"/>
            <a:ext cx="741682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800"/>
              </a:spcBef>
              <a:buNone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 Læring omfatter tre dimensioner  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Dannelse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Kundskaber 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Kompetencer  </a:t>
            </a:r>
          </a:p>
          <a:p>
            <a:pPr marL="406800" lvl="1" indent="-360000">
              <a:spcBef>
                <a:spcPts val="600"/>
              </a:spcBef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De tre dimensioner er indbyrdes forbundne*</a:t>
            </a:r>
          </a:p>
          <a:p>
            <a:pPr marL="406800" lvl="1" indent="-360000"/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da-DK" sz="2000" dirty="0" smtClean="0">
                <a:latin typeface="Arial" pitchFamily="34" charset="0"/>
                <a:cs typeface="Arial" pitchFamily="34" charset="0"/>
              </a:rPr>
              <a:t> Deres betydning skifter i forskellige sammenhænge</a:t>
            </a:r>
          </a:p>
          <a:p>
            <a:pPr marL="0" lvl="1"/>
            <a:r>
              <a:rPr lang="da-DK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a-DK" sz="2000" i="1" dirty="0" smtClean="0">
                <a:latin typeface="Arial" pitchFamily="34" charset="0"/>
                <a:cs typeface="Arial" pitchFamily="34" charset="0"/>
              </a:rPr>
              <a:t>-  Curriculum i kontekst   </a:t>
            </a:r>
          </a:p>
          <a:p>
            <a:pPr marL="0" lvl="1"/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da-DK" sz="1200" dirty="0" smtClean="0">
                <a:latin typeface="Arial" pitchFamily="34" charset="0"/>
                <a:cs typeface="Arial" pitchFamily="34" charset="0"/>
              </a:rPr>
              <a:t>*)</a:t>
            </a:r>
          </a:p>
          <a:p>
            <a:pPr marL="0" lvl="1">
              <a:buFont typeface="Wingdings" pitchFamily="2" charset="2"/>
              <a:buChar char="§"/>
            </a:pPr>
            <a:r>
              <a:rPr lang="da-DK" sz="1200" dirty="0" smtClean="0">
                <a:latin typeface="Arial" pitchFamily="34" charset="0"/>
                <a:cs typeface="Arial" pitchFamily="34" charset="0"/>
              </a:rPr>
              <a:t>   Dannelse bliver løs uden forankring i kundskaber og handlesvag uden kompetencer </a:t>
            </a:r>
          </a:p>
          <a:p>
            <a:pPr marL="0" lvl="1">
              <a:buFont typeface="Wingdings" pitchFamily="2" charset="2"/>
              <a:buChar char="§"/>
            </a:pPr>
            <a:r>
              <a:rPr lang="da-DK" sz="1200" dirty="0" smtClean="0">
                <a:latin typeface="Arial" pitchFamily="34" charset="0"/>
                <a:cs typeface="Arial" pitchFamily="34" charset="0"/>
              </a:rPr>
              <a:t>   Kundskaber bliver retningsløs uden dannelse og upraktisk uden kompetencer.</a:t>
            </a:r>
          </a:p>
          <a:p>
            <a:pPr marL="0" lvl="1">
              <a:buFont typeface="Wingdings" pitchFamily="2" charset="2"/>
              <a:buChar char="§"/>
            </a:pPr>
            <a:r>
              <a:rPr lang="da-DK" sz="1200" dirty="0" smtClean="0">
                <a:latin typeface="Arial" pitchFamily="34" charset="0"/>
                <a:cs typeface="Arial" pitchFamily="34" charset="0"/>
              </a:rPr>
              <a:t>   Kompetencer bliver tomme uden kundskaber og rådvilde uden dannelse.</a:t>
            </a:r>
            <a:endParaRPr lang="da-DK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5652120" y="1124744"/>
          <a:ext cx="3312368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634082"/>
          </a:xfrm>
        </p:spPr>
        <p:txBody>
          <a:bodyPr>
            <a:noAutofit/>
          </a:bodyPr>
          <a:lstStyle/>
          <a:p>
            <a:r>
              <a:rPr lang="da-DK" sz="3200" b="1" dirty="0" smtClean="0"/>
              <a:t>Dannelses-dimensionen</a:t>
            </a:r>
            <a:endParaRPr lang="da-DK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3923928" y="764704"/>
            <a:ext cx="2376264" cy="5077544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6</a:t>
            </a:fld>
            <a:endParaRPr lang="da-DK" b="1" dirty="0">
              <a:solidFill>
                <a:schemeClr val="tx2"/>
              </a:solidFill>
            </a:endParaRPr>
          </a:p>
        </p:txBody>
      </p:sp>
      <p:graphicFrame>
        <p:nvGraphicFramePr>
          <p:cNvPr id="11" name="Tabel 10"/>
          <p:cNvGraphicFramePr>
            <a:graphicFrameLocks noGrp="1"/>
          </p:cNvGraphicFramePr>
          <p:nvPr/>
        </p:nvGraphicFramePr>
        <p:xfrm>
          <a:off x="1475656" y="1268760"/>
          <a:ext cx="7128792" cy="4858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5400600"/>
              </a:tblGrid>
              <a:tr h="481888"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Elementer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Egenskaber / nøgleord </a:t>
                      </a:r>
                      <a:endParaRPr lang="da-DK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5290">
                <a:tc>
                  <a:txBody>
                    <a:bodyPr/>
                    <a:lstStyle/>
                    <a:p>
                      <a:r>
                        <a:rPr kumimoji="0" lang="da-DK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Autenticitet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Selvværd, livsglæde, spontanitet, vitalitet, lykke.</a:t>
                      </a:r>
                      <a:endParaRPr kumimoji="0" lang="en-GB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13648">
                <a:tc>
                  <a:txBody>
                    <a:bodyPr/>
                    <a:lstStyle/>
                    <a:p>
                      <a:r>
                        <a:rPr kumimoji="0" lang="da-DK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Autonomi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Selvtillid,  livsmod, selvbestemmelse,  myndighed, personlige holdninger.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52537">
                <a:tc>
                  <a:txBody>
                    <a:bodyPr/>
                    <a:lstStyle/>
                    <a:p>
                      <a:r>
                        <a:rPr kumimoji="0" lang="da-DK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Refleksiv viden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Bred orientering, tværfaglighed, selvrefleksion, kritisk stillingtagen, personligt livssyn.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81888">
                <a:tc>
                  <a:txBody>
                    <a:bodyPr/>
                    <a:lstStyle/>
                    <a:p>
                      <a:r>
                        <a:rPr kumimoji="0" lang="da-DK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Moralsk dømmekraft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Empati, etik, demokratisk kultur, solidaritet, aktivt medborgerskab.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51966">
                <a:tc>
                  <a:txBody>
                    <a:bodyPr/>
                    <a:lstStyle/>
                    <a:p>
                      <a:r>
                        <a:rPr kumimoji="0" lang="da-DK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Æstetisk sans 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Sensitiv, sensuelle udtryk, poetiske følelser, fantasifuld, kunstnerisk smag. </a:t>
                      </a:r>
                    </a:p>
                  </a:txBody>
                  <a:tcPr anchor="ctr"/>
                </a:tc>
              </a:tr>
              <a:tr h="779246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Integration (hele menneske) 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Selvværd,</a:t>
                      </a:r>
                      <a:r>
                        <a:rPr kumimoji="0" lang="da-DK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(e</a:t>
                      </a: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nhed af selvfølelse og selvtillid,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vekselvirkning mellem kontrol og spontanitet. </a:t>
                      </a:r>
                      <a:endParaRPr lang="da-DK" sz="1400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balance mellem fornuft og følelse,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synergi mellem viden, moral og æstetik,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634082"/>
          </a:xfrm>
        </p:spPr>
        <p:txBody>
          <a:bodyPr>
            <a:noAutofit/>
          </a:bodyPr>
          <a:lstStyle/>
          <a:p>
            <a:r>
              <a:rPr lang="da-DK" sz="3200" b="1" dirty="0" smtClean="0"/>
              <a:t>Kundskabs-dimensionen</a:t>
            </a:r>
            <a:endParaRPr lang="da-DK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7</a:t>
            </a:fld>
            <a:endParaRPr lang="da-DK" b="1" dirty="0">
              <a:solidFill>
                <a:schemeClr val="tx2"/>
              </a:solidFill>
            </a:endParaRPr>
          </a:p>
        </p:txBody>
      </p:sp>
      <p:graphicFrame>
        <p:nvGraphicFramePr>
          <p:cNvPr id="11" name="Tabel 10"/>
          <p:cNvGraphicFramePr>
            <a:graphicFrameLocks noGrp="1"/>
          </p:cNvGraphicFramePr>
          <p:nvPr/>
        </p:nvGraphicFramePr>
        <p:xfrm>
          <a:off x="1475656" y="1268760"/>
          <a:ext cx="7128792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5400600"/>
              </a:tblGrid>
              <a:tr h="481888"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Elementer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Egenskaber / nøgleord </a:t>
                      </a:r>
                      <a:endParaRPr lang="da-DK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02288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Almenfaglige </a:t>
                      </a:r>
                    </a:p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om mennesker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Almen viden,  vurderingsevne,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kritisk stillingtagen, handleevne,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formidling af egen forståelse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af menneskelige, samfundsmæssige og kulturelle forhold </a:t>
                      </a:r>
                    </a:p>
                  </a:txBody>
                  <a:tcPr anchor="ctr"/>
                </a:tc>
              </a:tr>
              <a:tr h="481888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Fagfaglige kundskaber om udvalgt</a:t>
                      </a:r>
                      <a:r>
                        <a:rPr lang="da-DK" sz="1600" baseline="0" noProof="0" dirty="0" smtClean="0">
                          <a:latin typeface="Arial" pitchFamily="34" charset="0"/>
                          <a:cs typeface="Arial" pitchFamily="34" charset="0"/>
                        </a:rPr>
                        <a:t> emne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Grundlæggende teori om fagets emne, fagets discipliner og metoder; fagets historiske udvikling,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viden om fagets anvendelse; viden om kvalitetsnormer i faget. 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33224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Fagdidaktisk</a:t>
                      </a:r>
                      <a:r>
                        <a:rPr lang="da-DK" sz="1600" baseline="0" noProof="0" dirty="0" smtClean="0">
                          <a:latin typeface="Arial" pitchFamily="34" charset="0"/>
                          <a:cs typeface="Arial" pitchFamily="34" charset="0"/>
                        </a:rPr>
                        <a:t> indsigt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Fagets undervisningsteknikker,  læringsmetoder,  faglig etik, bevidsthed om personlig læringsstil,  ansvar for egen læring.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634082"/>
          </a:xfrm>
        </p:spPr>
        <p:txBody>
          <a:bodyPr>
            <a:noAutofit/>
          </a:bodyPr>
          <a:lstStyle/>
          <a:p>
            <a:r>
              <a:rPr lang="da-DK" sz="3200" b="1" dirty="0" smtClean="0"/>
              <a:t>Kompetence-dimensionen</a:t>
            </a:r>
            <a:endParaRPr lang="da-DK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259632" y="1196752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8</a:t>
            </a:fld>
            <a:endParaRPr lang="da-DK" b="1" dirty="0">
              <a:solidFill>
                <a:schemeClr val="tx2"/>
              </a:solidFill>
            </a:endParaRPr>
          </a:p>
        </p:txBody>
      </p:sp>
      <p:graphicFrame>
        <p:nvGraphicFramePr>
          <p:cNvPr id="11" name="Tabel 10"/>
          <p:cNvGraphicFramePr>
            <a:graphicFrameLocks noGrp="1"/>
          </p:cNvGraphicFramePr>
          <p:nvPr/>
        </p:nvGraphicFramePr>
        <p:xfrm>
          <a:off x="1475656" y="1268760"/>
          <a:ext cx="7128792" cy="4176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5400600"/>
              </a:tblGrid>
              <a:tr h="481888"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Elementer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Egenskaber / nøgleord </a:t>
                      </a:r>
                      <a:endParaRPr lang="da-DK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5290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Sociale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Samarbejdende,  ansvarlig, empatisk,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tolerant,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inddragende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GB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13648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Kommunikative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400" noProof="0" dirty="0" smtClean="0">
                          <a:latin typeface="Arial" pitchFamily="34" charset="0"/>
                          <a:cs typeface="Arial" pitchFamily="34" charset="0"/>
                        </a:rPr>
                        <a:t>Kan lide at kommunikere,</a:t>
                      </a:r>
                      <a:r>
                        <a:rPr lang="da-DK" sz="1400" baseline="0" noProof="0" dirty="0" smtClean="0">
                          <a:latin typeface="Arial" pitchFamily="34" charset="0"/>
                          <a:cs typeface="Arial" pitchFamily="34" charset="0"/>
                        </a:rPr>
                        <a:t>  klar,  bevidst, kan bruge forskellige former, kan ændre stil, 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52537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Kreative og innovative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 nye muligheder, en sikker intuition,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ide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rig,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nyskabende,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eksperimenterende.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81888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Selv-ledelse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Selvkørende, initiativrig,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igangsættende, risikovillig,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målbevidst.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51966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Interkulturelle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Åbenhed,  nysgerrighed,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respekt for forskellighed; interkulturel samarbejdsevne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79246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Læringsevne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Glæde ved at lære, vedholdenhed , selvdisciplin, bevidsthed om egen læringsstil, ansvar for egen læring.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To integrerede værktøjer </a:t>
            </a:r>
            <a:endParaRPr lang="en-GB" sz="28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196752"/>
            <a:ext cx="7498080" cy="5149552"/>
          </a:xfrm>
        </p:spPr>
        <p:txBody>
          <a:bodyPr>
            <a:normAutofit/>
          </a:bodyPr>
          <a:lstStyle/>
          <a:p>
            <a:pPr marL="360000" indent="-360000">
              <a:spcBef>
                <a:spcPts val="1200"/>
              </a:spcBef>
              <a:buNone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For elever og deltagere til selvvurdering af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Aktuel læringsprofil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Kulturaktiviteters indflydelse </a:t>
            </a:r>
          </a:p>
          <a:p>
            <a:pPr marL="360000" indent="-360000">
              <a:spcBef>
                <a:spcPts val="1800"/>
              </a:spcBef>
              <a:buNone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For lærere og ledere til vurdering af organisationens læringstilbud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Kan afklare egne mål og prioriteringer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Kan vurdere udbyttet for gruppe af elever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Kan sammenligne elevernes og lærernes vurderinger</a:t>
            </a:r>
          </a:p>
          <a:p>
            <a:pPr marL="457200" indent="-457200">
              <a:buClrTx/>
              <a:buSzPct val="100000"/>
              <a:buNone/>
            </a:pP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None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Kan sikre læringsdokumentation til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Evaluering, benchmarking og profilering af organisationens aktiviteter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Multilateral forskning med statistisk data  </a:t>
            </a:r>
          </a:p>
          <a:p>
            <a:pPr marL="0" indent="0">
              <a:buNone/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5905</TotalTime>
  <Words>600</Words>
  <Application>Microsoft Office PowerPoint</Application>
  <PresentationFormat>Skærmshow (4:3)</PresentationFormat>
  <Paragraphs>168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Bambusfletværk</vt:lpstr>
      <vt:lpstr>Dias nummer 1</vt:lpstr>
      <vt:lpstr>Tidligere pædagogisk diskurs</vt:lpstr>
      <vt:lpstr>Ny pædagogisk diskurs </vt:lpstr>
      <vt:lpstr>Pædagogiske diskurser  - fra dannelse til kompetencer  </vt:lpstr>
      <vt:lpstr>LOACs læringssyn </vt:lpstr>
      <vt:lpstr>Dannelses-dimensionen</vt:lpstr>
      <vt:lpstr>Kundskabs-dimensionen</vt:lpstr>
      <vt:lpstr>Kompetence-dimensionen</vt:lpstr>
      <vt:lpstr>To integrerede værktøjer </vt:lpstr>
      <vt:lpstr> Try the tool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hans</cp:lastModifiedBy>
  <cp:revision>539</cp:revision>
  <dcterms:created xsi:type="dcterms:W3CDTF">2011-03-31T09:38:17Z</dcterms:created>
  <dcterms:modified xsi:type="dcterms:W3CDTF">2012-04-30T17:12:41Z</dcterms:modified>
</cp:coreProperties>
</file>