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311" r:id="rId2"/>
    <p:sldId id="312" r:id="rId3"/>
    <p:sldId id="318" r:id="rId4"/>
    <p:sldId id="319" r:id="rId5"/>
    <p:sldId id="324" r:id="rId6"/>
    <p:sldId id="381" r:id="rId7"/>
    <p:sldId id="382" r:id="rId8"/>
    <p:sldId id="387" r:id="rId9"/>
    <p:sldId id="384" r:id="rId10"/>
    <p:sldId id="388" r:id="rId11"/>
    <p:sldId id="389" r:id="rId12"/>
    <p:sldId id="390" r:id="rId13"/>
    <p:sldId id="391" r:id="rId14"/>
    <p:sldId id="392" r:id="rId15"/>
    <p:sldId id="394" r:id="rId16"/>
    <p:sldId id="393" r:id="rId17"/>
    <p:sldId id="395" r:id="rId18"/>
    <p:sldId id="396" r:id="rId19"/>
    <p:sldId id="325" r:id="rId20"/>
    <p:sldId id="398" r:id="rId21"/>
    <p:sldId id="399" r:id="rId22"/>
    <p:sldId id="400" r:id="rId23"/>
    <p:sldId id="401" r:id="rId24"/>
    <p:sldId id="402" r:id="rId25"/>
    <p:sldId id="403" r:id="rId26"/>
    <p:sldId id="397" r:id="rId27"/>
    <p:sldId id="404" r:id="rId28"/>
  </p:sldIdLst>
  <p:sldSz cx="12192000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  <a:srgbClr val="FF6400"/>
    <a:srgbClr val="F5964B"/>
    <a:srgbClr val="FFCD00"/>
    <a:srgbClr val="FAC382"/>
    <a:srgbClr val="F1BC2D"/>
    <a:srgbClr val="F891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2" autoAdjust="0"/>
    <p:restoredTop sz="93792" autoAdjust="0"/>
  </p:normalViewPr>
  <p:slideViewPr>
    <p:cSldViewPr snapToGrid="0">
      <p:cViewPr varScale="1">
        <p:scale>
          <a:sx n="62" d="100"/>
          <a:sy n="62" d="100"/>
        </p:scale>
        <p:origin x="60" y="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E27574-99B0-4F43-8137-EBBCE6CE0FDD}" type="doc">
      <dgm:prSet loTypeId="urn:microsoft.com/office/officeart/2005/8/layout/gear1" loCatId="process" qsTypeId="urn:microsoft.com/office/officeart/2005/8/quickstyle/simple1" qsCatId="simple" csTypeId="urn:microsoft.com/office/officeart/2005/8/colors/colorful1" csCatId="colorful" phldr="1"/>
      <dgm:spPr/>
    </dgm:pt>
    <dgm:pt modelId="{17377955-A2E4-49A6-85C6-EDAE315E80CE}">
      <dgm:prSet phldrT="[Text]" phldr="1"/>
      <dgm:spPr>
        <a:solidFill>
          <a:srgbClr val="FF6400"/>
        </a:solidFill>
      </dgm:spPr>
      <dgm:t>
        <a:bodyPr/>
        <a:lstStyle/>
        <a:p>
          <a:endParaRPr lang="de-DE" dirty="0"/>
        </a:p>
      </dgm:t>
    </dgm:pt>
    <dgm:pt modelId="{E53B46FE-F892-4B4C-BE7C-614AC2780C13}" type="parTrans" cxnId="{0127DE84-5CB7-43E8-AC0E-28FA455CDCF0}">
      <dgm:prSet/>
      <dgm:spPr/>
      <dgm:t>
        <a:bodyPr/>
        <a:lstStyle/>
        <a:p>
          <a:endParaRPr lang="de-DE"/>
        </a:p>
      </dgm:t>
    </dgm:pt>
    <dgm:pt modelId="{5981B08A-315A-4445-B742-2EEE6890CBC6}" type="sibTrans" cxnId="{0127DE84-5CB7-43E8-AC0E-28FA455CDCF0}">
      <dgm:prSet/>
      <dgm:spPr/>
      <dgm:t>
        <a:bodyPr/>
        <a:lstStyle/>
        <a:p>
          <a:endParaRPr lang="de-DE"/>
        </a:p>
      </dgm:t>
    </dgm:pt>
    <dgm:pt modelId="{F25E8A96-054B-4FBC-A1B7-4FA6C40DE31F}">
      <dgm:prSet phldrT="[Text]" phldr="1"/>
      <dgm:spPr>
        <a:solidFill>
          <a:srgbClr val="6E6E6E"/>
        </a:solidFill>
      </dgm:spPr>
      <dgm:t>
        <a:bodyPr/>
        <a:lstStyle/>
        <a:p>
          <a:endParaRPr lang="de-DE" dirty="0"/>
        </a:p>
      </dgm:t>
    </dgm:pt>
    <dgm:pt modelId="{502C1B30-3671-4938-BB2F-239F8D2ED25B}" type="parTrans" cxnId="{662F1148-D6D9-4894-AD32-8FB891E4E2BE}">
      <dgm:prSet/>
      <dgm:spPr/>
      <dgm:t>
        <a:bodyPr/>
        <a:lstStyle/>
        <a:p>
          <a:endParaRPr lang="de-DE"/>
        </a:p>
      </dgm:t>
    </dgm:pt>
    <dgm:pt modelId="{B040CF2C-F6E1-4E2C-95C7-C50BCACAB3BD}" type="sibTrans" cxnId="{662F1148-D6D9-4894-AD32-8FB891E4E2BE}">
      <dgm:prSet/>
      <dgm:spPr/>
      <dgm:t>
        <a:bodyPr/>
        <a:lstStyle/>
        <a:p>
          <a:endParaRPr lang="de-DE"/>
        </a:p>
      </dgm:t>
    </dgm:pt>
    <dgm:pt modelId="{D044C41C-83DB-4FC4-93C0-CF4E3F1E2BAA}">
      <dgm:prSet phldrT="[Text]" phldr="1"/>
      <dgm:spPr>
        <a:solidFill>
          <a:srgbClr val="FFCD00"/>
        </a:solidFill>
      </dgm:spPr>
      <dgm:t>
        <a:bodyPr/>
        <a:lstStyle/>
        <a:p>
          <a:endParaRPr lang="de-DE" dirty="0"/>
        </a:p>
      </dgm:t>
    </dgm:pt>
    <dgm:pt modelId="{79B1A889-921A-4D8F-9FEA-7CE300380965}" type="parTrans" cxnId="{1D11F491-F26E-42F6-AE06-294957D4EF7C}">
      <dgm:prSet/>
      <dgm:spPr/>
      <dgm:t>
        <a:bodyPr/>
        <a:lstStyle/>
        <a:p>
          <a:endParaRPr lang="de-DE"/>
        </a:p>
      </dgm:t>
    </dgm:pt>
    <dgm:pt modelId="{9C67C3C8-8AD3-45FE-804C-D07AB61D0FB6}" type="sibTrans" cxnId="{1D11F491-F26E-42F6-AE06-294957D4EF7C}">
      <dgm:prSet/>
      <dgm:spPr/>
      <dgm:t>
        <a:bodyPr/>
        <a:lstStyle/>
        <a:p>
          <a:endParaRPr lang="de-DE"/>
        </a:p>
      </dgm:t>
    </dgm:pt>
    <dgm:pt modelId="{90639499-C0C9-4BAA-8287-3749826ED077}" type="pres">
      <dgm:prSet presAssocID="{B5E27574-99B0-4F43-8137-EBBCE6CE0FD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C298FD7-591E-495A-AD53-D98FBF30B6FB}" type="pres">
      <dgm:prSet presAssocID="{17377955-A2E4-49A6-85C6-EDAE315E80CE}" presName="gear1" presStyleLbl="node1" presStyleIdx="0" presStyleCnt="3">
        <dgm:presLayoutVars>
          <dgm:chMax val="1"/>
          <dgm:bulletEnabled val="1"/>
        </dgm:presLayoutVars>
      </dgm:prSet>
      <dgm:spPr/>
    </dgm:pt>
    <dgm:pt modelId="{EDAD3554-5F00-4CAD-B035-4B29F8636A6C}" type="pres">
      <dgm:prSet presAssocID="{17377955-A2E4-49A6-85C6-EDAE315E80CE}" presName="gear1srcNode" presStyleLbl="node1" presStyleIdx="0" presStyleCnt="3"/>
      <dgm:spPr/>
    </dgm:pt>
    <dgm:pt modelId="{63085A8D-8721-43F0-A47B-98D6A43406D8}" type="pres">
      <dgm:prSet presAssocID="{17377955-A2E4-49A6-85C6-EDAE315E80CE}" presName="gear1dstNode" presStyleLbl="node1" presStyleIdx="0" presStyleCnt="3"/>
      <dgm:spPr/>
    </dgm:pt>
    <dgm:pt modelId="{E055C2D8-D1A0-423F-B949-61448B65FCEE}" type="pres">
      <dgm:prSet presAssocID="{F25E8A96-054B-4FBC-A1B7-4FA6C40DE31F}" presName="gear2" presStyleLbl="node1" presStyleIdx="1" presStyleCnt="3">
        <dgm:presLayoutVars>
          <dgm:chMax val="1"/>
          <dgm:bulletEnabled val="1"/>
        </dgm:presLayoutVars>
      </dgm:prSet>
      <dgm:spPr/>
    </dgm:pt>
    <dgm:pt modelId="{B4037573-729F-456A-97B9-A21FB702AA25}" type="pres">
      <dgm:prSet presAssocID="{F25E8A96-054B-4FBC-A1B7-4FA6C40DE31F}" presName="gear2srcNode" presStyleLbl="node1" presStyleIdx="1" presStyleCnt="3"/>
      <dgm:spPr/>
    </dgm:pt>
    <dgm:pt modelId="{729134B4-C234-46E1-93D2-86857772B734}" type="pres">
      <dgm:prSet presAssocID="{F25E8A96-054B-4FBC-A1B7-4FA6C40DE31F}" presName="gear2dstNode" presStyleLbl="node1" presStyleIdx="1" presStyleCnt="3"/>
      <dgm:spPr/>
    </dgm:pt>
    <dgm:pt modelId="{8D3D9FA2-188A-45CC-AC81-6C66ACB14D74}" type="pres">
      <dgm:prSet presAssocID="{D044C41C-83DB-4FC4-93C0-CF4E3F1E2BAA}" presName="gear3" presStyleLbl="node1" presStyleIdx="2" presStyleCnt="3"/>
      <dgm:spPr/>
    </dgm:pt>
    <dgm:pt modelId="{241729B6-5761-43B4-A672-BECD0487EF90}" type="pres">
      <dgm:prSet presAssocID="{D044C41C-83DB-4FC4-93C0-CF4E3F1E2BAA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82871BD3-6A84-4F91-9906-4A4916E6EF8E}" type="pres">
      <dgm:prSet presAssocID="{D044C41C-83DB-4FC4-93C0-CF4E3F1E2BAA}" presName="gear3srcNode" presStyleLbl="node1" presStyleIdx="2" presStyleCnt="3"/>
      <dgm:spPr/>
    </dgm:pt>
    <dgm:pt modelId="{A87F4CB7-1F7D-48B0-93D7-C0AA8AF7D126}" type="pres">
      <dgm:prSet presAssocID="{D044C41C-83DB-4FC4-93C0-CF4E3F1E2BAA}" presName="gear3dstNode" presStyleLbl="node1" presStyleIdx="2" presStyleCnt="3"/>
      <dgm:spPr/>
    </dgm:pt>
    <dgm:pt modelId="{3E484D84-9D32-4C19-8DA3-D1A56C525D75}" type="pres">
      <dgm:prSet presAssocID="{5981B08A-315A-4445-B742-2EEE6890CBC6}" presName="connector1" presStyleLbl="sibTrans2D1" presStyleIdx="0" presStyleCnt="3"/>
      <dgm:spPr/>
    </dgm:pt>
    <dgm:pt modelId="{24E6F934-CCEA-4FC9-8B72-82EECD9A83D7}" type="pres">
      <dgm:prSet presAssocID="{B040CF2C-F6E1-4E2C-95C7-C50BCACAB3BD}" presName="connector2" presStyleLbl="sibTrans2D1" presStyleIdx="1" presStyleCnt="3"/>
      <dgm:spPr/>
    </dgm:pt>
    <dgm:pt modelId="{C366F15B-3802-4934-A4D7-CA6A8A6E6D78}" type="pres">
      <dgm:prSet presAssocID="{9C67C3C8-8AD3-45FE-804C-D07AB61D0FB6}" presName="connector3" presStyleLbl="sibTrans2D1" presStyleIdx="2" presStyleCnt="3"/>
      <dgm:spPr/>
    </dgm:pt>
  </dgm:ptLst>
  <dgm:cxnLst>
    <dgm:cxn modelId="{DF2C7403-3536-4B75-94A8-9CB943D3BFEC}" type="presOf" srcId="{17377955-A2E4-49A6-85C6-EDAE315E80CE}" destId="{6C298FD7-591E-495A-AD53-D98FBF30B6FB}" srcOrd="0" destOrd="0" presId="urn:microsoft.com/office/officeart/2005/8/layout/gear1"/>
    <dgm:cxn modelId="{354F2C17-610B-4493-88B1-22276F3E6A0A}" type="presOf" srcId="{5981B08A-315A-4445-B742-2EEE6890CBC6}" destId="{3E484D84-9D32-4C19-8DA3-D1A56C525D75}" srcOrd="0" destOrd="0" presId="urn:microsoft.com/office/officeart/2005/8/layout/gear1"/>
    <dgm:cxn modelId="{E74A7732-935F-422A-AA19-19D1D12EBCE5}" type="presOf" srcId="{17377955-A2E4-49A6-85C6-EDAE315E80CE}" destId="{EDAD3554-5F00-4CAD-B035-4B29F8636A6C}" srcOrd="1" destOrd="0" presId="urn:microsoft.com/office/officeart/2005/8/layout/gear1"/>
    <dgm:cxn modelId="{231C3A3E-100A-448C-889A-48FCD8F703F7}" type="presOf" srcId="{D044C41C-83DB-4FC4-93C0-CF4E3F1E2BAA}" destId="{8D3D9FA2-188A-45CC-AC81-6C66ACB14D74}" srcOrd="0" destOrd="0" presId="urn:microsoft.com/office/officeart/2005/8/layout/gear1"/>
    <dgm:cxn modelId="{E99BF63E-16E6-4AB2-8B4E-F5D8D40363E5}" type="presOf" srcId="{F25E8A96-054B-4FBC-A1B7-4FA6C40DE31F}" destId="{E055C2D8-D1A0-423F-B949-61448B65FCEE}" srcOrd="0" destOrd="0" presId="urn:microsoft.com/office/officeart/2005/8/layout/gear1"/>
    <dgm:cxn modelId="{C56FD65C-D6F5-4BEE-B933-2FFA0926BFE8}" type="presOf" srcId="{17377955-A2E4-49A6-85C6-EDAE315E80CE}" destId="{63085A8D-8721-43F0-A47B-98D6A43406D8}" srcOrd="2" destOrd="0" presId="urn:microsoft.com/office/officeart/2005/8/layout/gear1"/>
    <dgm:cxn modelId="{662F1148-D6D9-4894-AD32-8FB891E4E2BE}" srcId="{B5E27574-99B0-4F43-8137-EBBCE6CE0FDD}" destId="{F25E8A96-054B-4FBC-A1B7-4FA6C40DE31F}" srcOrd="1" destOrd="0" parTransId="{502C1B30-3671-4938-BB2F-239F8D2ED25B}" sibTransId="{B040CF2C-F6E1-4E2C-95C7-C50BCACAB3BD}"/>
    <dgm:cxn modelId="{0127DE84-5CB7-43E8-AC0E-28FA455CDCF0}" srcId="{B5E27574-99B0-4F43-8137-EBBCE6CE0FDD}" destId="{17377955-A2E4-49A6-85C6-EDAE315E80CE}" srcOrd="0" destOrd="0" parTransId="{E53B46FE-F892-4B4C-BE7C-614AC2780C13}" sibTransId="{5981B08A-315A-4445-B742-2EEE6890CBC6}"/>
    <dgm:cxn modelId="{1D11F491-F26E-42F6-AE06-294957D4EF7C}" srcId="{B5E27574-99B0-4F43-8137-EBBCE6CE0FDD}" destId="{D044C41C-83DB-4FC4-93C0-CF4E3F1E2BAA}" srcOrd="2" destOrd="0" parTransId="{79B1A889-921A-4D8F-9FEA-7CE300380965}" sibTransId="{9C67C3C8-8AD3-45FE-804C-D07AB61D0FB6}"/>
    <dgm:cxn modelId="{FE5DD098-D103-475D-8B86-A03DE0D918A1}" type="presOf" srcId="{B040CF2C-F6E1-4E2C-95C7-C50BCACAB3BD}" destId="{24E6F934-CCEA-4FC9-8B72-82EECD9A83D7}" srcOrd="0" destOrd="0" presId="urn:microsoft.com/office/officeart/2005/8/layout/gear1"/>
    <dgm:cxn modelId="{B5C78FA8-B7B1-4760-B9E5-40FA125463C9}" type="presOf" srcId="{9C67C3C8-8AD3-45FE-804C-D07AB61D0FB6}" destId="{C366F15B-3802-4934-A4D7-CA6A8A6E6D78}" srcOrd="0" destOrd="0" presId="urn:microsoft.com/office/officeart/2005/8/layout/gear1"/>
    <dgm:cxn modelId="{F34084AC-BA35-44A8-A9EA-A28BFB59A2C3}" type="presOf" srcId="{F25E8A96-054B-4FBC-A1B7-4FA6C40DE31F}" destId="{729134B4-C234-46E1-93D2-86857772B734}" srcOrd="2" destOrd="0" presId="urn:microsoft.com/office/officeart/2005/8/layout/gear1"/>
    <dgm:cxn modelId="{FD766FCE-B6CF-4B27-87AA-8BCE95374D40}" type="presOf" srcId="{D044C41C-83DB-4FC4-93C0-CF4E3F1E2BAA}" destId="{A87F4CB7-1F7D-48B0-93D7-C0AA8AF7D126}" srcOrd="3" destOrd="0" presId="urn:microsoft.com/office/officeart/2005/8/layout/gear1"/>
    <dgm:cxn modelId="{29933BDE-2E1A-4B00-A6E1-27F49131C0C1}" type="presOf" srcId="{D044C41C-83DB-4FC4-93C0-CF4E3F1E2BAA}" destId="{241729B6-5761-43B4-A672-BECD0487EF90}" srcOrd="1" destOrd="0" presId="urn:microsoft.com/office/officeart/2005/8/layout/gear1"/>
    <dgm:cxn modelId="{9F1C3EE5-4A6D-4BD7-8EB3-84468D462567}" type="presOf" srcId="{D044C41C-83DB-4FC4-93C0-CF4E3F1E2BAA}" destId="{82871BD3-6A84-4F91-9906-4A4916E6EF8E}" srcOrd="2" destOrd="0" presId="urn:microsoft.com/office/officeart/2005/8/layout/gear1"/>
    <dgm:cxn modelId="{373C4CFA-9EE2-4010-974E-ECDC1C7FC0D5}" type="presOf" srcId="{B5E27574-99B0-4F43-8137-EBBCE6CE0FDD}" destId="{90639499-C0C9-4BAA-8287-3749826ED077}" srcOrd="0" destOrd="0" presId="urn:microsoft.com/office/officeart/2005/8/layout/gear1"/>
    <dgm:cxn modelId="{329029FD-90E0-497E-AD2A-D12EA4171454}" type="presOf" srcId="{F25E8A96-054B-4FBC-A1B7-4FA6C40DE31F}" destId="{B4037573-729F-456A-97B9-A21FB702AA25}" srcOrd="1" destOrd="0" presId="urn:microsoft.com/office/officeart/2005/8/layout/gear1"/>
    <dgm:cxn modelId="{6226A545-0A63-40B5-8211-82A9C0320D69}" type="presParOf" srcId="{90639499-C0C9-4BAA-8287-3749826ED077}" destId="{6C298FD7-591E-495A-AD53-D98FBF30B6FB}" srcOrd="0" destOrd="0" presId="urn:microsoft.com/office/officeart/2005/8/layout/gear1"/>
    <dgm:cxn modelId="{F24FF247-BD55-460C-92D2-336E099A999F}" type="presParOf" srcId="{90639499-C0C9-4BAA-8287-3749826ED077}" destId="{EDAD3554-5F00-4CAD-B035-4B29F8636A6C}" srcOrd="1" destOrd="0" presId="urn:microsoft.com/office/officeart/2005/8/layout/gear1"/>
    <dgm:cxn modelId="{54364AB3-F911-4369-AE78-2EFE64901CF1}" type="presParOf" srcId="{90639499-C0C9-4BAA-8287-3749826ED077}" destId="{63085A8D-8721-43F0-A47B-98D6A43406D8}" srcOrd="2" destOrd="0" presId="urn:microsoft.com/office/officeart/2005/8/layout/gear1"/>
    <dgm:cxn modelId="{1A2C7026-DDD5-433A-B218-C864AC58C600}" type="presParOf" srcId="{90639499-C0C9-4BAA-8287-3749826ED077}" destId="{E055C2D8-D1A0-423F-B949-61448B65FCEE}" srcOrd="3" destOrd="0" presId="urn:microsoft.com/office/officeart/2005/8/layout/gear1"/>
    <dgm:cxn modelId="{91D8DA28-5C77-487C-BBE8-20BF041BF450}" type="presParOf" srcId="{90639499-C0C9-4BAA-8287-3749826ED077}" destId="{B4037573-729F-456A-97B9-A21FB702AA25}" srcOrd="4" destOrd="0" presId="urn:microsoft.com/office/officeart/2005/8/layout/gear1"/>
    <dgm:cxn modelId="{07EB2F35-E5B0-4292-B244-F1697DD853B7}" type="presParOf" srcId="{90639499-C0C9-4BAA-8287-3749826ED077}" destId="{729134B4-C234-46E1-93D2-86857772B734}" srcOrd="5" destOrd="0" presId="urn:microsoft.com/office/officeart/2005/8/layout/gear1"/>
    <dgm:cxn modelId="{D0FB65C9-0799-4EE4-9493-1F8E3B58F2C4}" type="presParOf" srcId="{90639499-C0C9-4BAA-8287-3749826ED077}" destId="{8D3D9FA2-188A-45CC-AC81-6C66ACB14D74}" srcOrd="6" destOrd="0" presId="urn:microsoft.com/office/officeart/2005/8/layout/gear1"/>
    <dgm:cxn modelId="{D0E28BF2-A880-4AB2-9FB1-B8FB1ECAAD05}" type="presParOf" srcId="{90639499-C0C9-4BAA-8287-3749826ED077}" destId="{241729B6-5761-43B4-A672-BECD0487EF90}" srcOrd="7" destOrd="0" presId="urn:microsoft.com/office/officeart/2005/8/layout/gear1"/>
    <dgm:cxn modelId="{06210CF0-E098-48F3-8025-B846C354620D}" type="presParOf" srcId="{90639499-C0C9-4BAA-8287-3749826ED077}" destId="{82871BD3-6A84-4F91-9906-4A4916E6EF8E}" srcOrd="8" destOrd="0" presId="urn:microsoft.com/office/officeart/2005/8/layout/gear1"/>
    <dgm:cxn modelId="{C3B72DAA-B515-4E16-ADA2-9C6FFF644617}" type="presParOf" srcId="{90639499-C0C9-4BAA-8287-3749826ED077}" destId="{A87F4CB7-1F7D-48B0-93D7-C0AA8AF7D126}" srcOrd="9" destOrd="0" presId="urn:microsoft.com/office/officeart/2005/8/layout/gear1"/>
    <dgm:cxn modelId="{63665300-D429-4A1F-9A66-E4EF7C27A3AD}" type="presParOf" srcId="{90639499-C0C9-4BAA-8287-3749826ED077}" destId="{3E484D84-9D32-4C19-8DA3-D1A56C525D75}" srcOrd="10" destOrd="0" presId="urn:microsoft.com/office/officeart/2005/8/layout/gear1"/>
    <dgm:cxn modelId="{C21BEB07-9036-45B3-80EC-51C5E7040FA6}" type="presParOf" srcId="{90639499-C0C9-4BAA-8287-3749826ED077}" destId="{24E6F934-CCEA-4FC9-8B72-82EECD9A83D7}" srcOrd="11" destOrd="0" presId="urn:microsoft.com/office/officeart/2005/8/layout/gear1"/>
    <dgm:cxn modelId="{E7ECD16E-3F76-440F-B072-575681CEA57D}" type="presParOf" srcId="{90639499-C0C9-4BAA-8287-3749826ED077}" destId="{C366F15B-3802-4934-A4D7-CA6A8A6E6D78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98FD7-591E-495A-AD53-D98FBF30B6FB}">
      <dsp:nvSpPr>
        <dsp:cNvPr id="0" name=""/>
        <dsp:cNvSpPr/>
      </dsp:nvSpPr>
      <dsp:spPr>
        <a:xfrm>
          <a:off x="724746" y="716279"/>
          <a:ext cx="875453" cy="875453"/>
        </a:xfrm>
        <a:prstGeom prst="gear9">
          <a:avLst/>
        </a:prstGeom>
        <a:solidFill>
          <a:srgbClr val="FF64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600" kern="1200" dirty="0"/>
        </a:p>
      </dsp:txBody>
      <dsp:txXfrm>
        <a:off x="900751" y="921350"/>
        <a:ext cx="523443" cy="450001"/>
      </dsp:txXfrm>
    </dsp:sp>
    <dsp:sp modelId="{E055C2D8-D1A0-423F-B949-61448B65FCEE}">
      <dsp:nvSpPr>
        <dsp:cNvPr id="0" name=""/>
        <dsp:cNvSpPr/>
      </dsp:nvSpPr>
      <dsp:spPr>
        <a:xfrm>
          <a:off x="215392" y="509354"/>
          <a:ext cx="636693" cy="636693"/>
        </a:xfrm>
        <a:prstGeom prst="gear6">
          <a:avLst/>
        </a:prstGeom>
        <a:solidFill>
          <a:srgbClr val="6E6E6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kern="1200" dirty="0"/>
        </a:p>
      </dsp:txBody>
      <dsp:txXfrm>
        <a:off x="375681" y="670612"/>
        <a:ext cx="316115" cy="314177"/>
      </dsp:txXfrm>
    </dsp:sp>
    <dsp:sp modelId="{8D3D9FA2-188A-45CC-AC81-6C66ACB14D74}">
      <dsp:nvSpPr>
        <dsp:cNvPr id="0" name=""/>
        <dsp:cNvSpPr/>
      </dsp:nvSpPr>
      <dsp:spPr>
        <a:xfrm rot="20700000">
          <a:off x="572005" y="70101"/>
          <a:ext cx="623829" cy="623829"/>
        </a:xfrm>
        <a:prstGeom prst="gear6">
          <a:avLst/>
        </a:prstGeom>
        <a:solidFill>
          <a:srgbClr val="FFCD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1000" kern="1200" dirty="0"/>
        </a:p>
      </dsp:txBody>
      <dsp:txXfrm rot="-20700000">
        <a:off x="708829" y="206925"/>
        <a:ext cx="350181" cy="350181"/>
      </dsp:txXfrm>
    </dsp:sp>
    <dsp:sp modelId="{3E484D84-9D32-4C19-8DA3-D1A56C525D75}">
      <dsp:nvSpPr>
        <dsp:cNvPr id="0" name=""/>
        <dsp:cNvSpPr/>
      </dsp:nvSpPr>
      <dsp:spPr>
        <a:xfrm>
          <a:off x="632262" y="597784"/>
          <a:ext cx="1120580" cy="1120580"/>
        </a:xfrm>
        <a:prstGeom prst="circularArrow">
          <a:avLst>
            <a:gd name="adj1" fmla="val 4688"/>
            <a:gd name="adj2" fmla="val 299029"/>
            <a:gd name="adj3" fmla="val 2382904"/>
            <a:gd name="adj4" fmla="val 16186086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E6F934-CCEA-4FC9-8B72-82EECD9A83D7}">
      <dsp:nvSpPr>
        <dsp:cNvPr id="0" name=""/>
        <dsp:cNvSpPr/>
      </dsp:nvSpPr>
      <dsp:spPr>
        <a:xfrm>
          <a:off x="102635" y="379647"/>
          <a:ext cx="814171" cy="81417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6F15B-3802-4934-A4D7-CA6A8A6E6D78}">
      <dsp:nvSpPr>
        <dsp:cNvPr id="0" name=""/>
        <dsp:cNvSpPr/>
      </dsp:nvSpPr>
      <dsp:spPr>
        <a:xfrm>
          <a:off x="427707" y="-55371"/>
          <a:ext cx="877840" cy="87784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1" y="0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3848222" y="0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>
            <a:noAutofit/>
          </a:bodyPr>
          <a:lstStyle/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1" y="9433869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3848222" y="9433869"/>
            <a:ext cx="2950230" cy="49615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>
            <a:noAutofit/>
          </a:bodyPr>
          <a:lstStyle/>
          <a:p>
            <a:pPr marL="0" marR="0" lvl="0" indent="0" algn="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sz="1400"/>
            </a:pPr>
            <a:fld id="{8C045D1D-6A94-4376-8A2B-7014E1F89428}" type="slidenum">
              <a:t>‹Nr.›</a:t>
            </a:fld>
            <a:endParaRPr lang="de-DE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785343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>
            <a:spLocks noMove="1" noResize="1"/>
          </p:cNvSpPr>
          <p:nvPr/>
        </p:nvSpPr>
        <p:spPr>
          <a:xfrm>
            <a:off x="0" y="0"/>
            <a:ext cx="6798813" cy="9930388"/>
          </a:xfrm>
          <a:prstGeom prst="rect">
            <a:avLst/>
          </a:prstGeom>
          <a:solidFill>
            <a:srgbClr val="FFFFFF"/>
          </a:solidFill>
          <a:ln cap="sq">
            <a:noFill/>
            <a:prstDash val="solid"/>
          </a:ln>
        </p:spPr>
        <p:txBody>
          <a:bodyPr vert="horz" wrap="none" lIns="90000" tIns="45000" rIns="90000" bIns="45000" anchor="ctr" anchorCtr="1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3" name="Freihandform 2"/>
          <p:cNvSpPr/>
          <p:nvPr/>
        </p:nvSpPr>
        <p:spPr>
          <a:xfrm>
            <a:off x="0" y="0"/>
            <a:ext cx="6799173" cy="9929668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Freihandform 3"/>
          <p:cNvSpPr/>
          <p:nvPr/>
        </p:nvSpPr>
        <p:spPr>
          <a:xfrm>
            <a:off x="0" y="0"/>
            <a:ext cx="6799173" cy="9929668"/>
          </a:xfrm>
          <a:custGeom>
            <a:avLst>
              <a:gd name="f0" fmla="val 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5" name="Folienbildplatzhalter 4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16762" cy="4003675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Notizenplatzhalter 5"/>
          <p:cNvSpPr txBox="1">
            <a:spLocks noGrp="1"/>
          </p:cNvSpPr>
          <p:nvPr>
            <p:ph type="body" sz="quarter" idx="3"/>
          </p:nvPr>
        </p:nvSpPr>
        <p:spPr>
          <a:xfrm>
            <a:off x="755463" y="5079332"/>
            <a:ext cx="6042269" cy="480748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/>
          <a:p>
            <a:endParaRPr lang="de-DE"/>
          </a:p>
        </p:txBody>
      </p:sp>
      <p:sp>
        <p:nvSpPr>
          <p:cNvPr id="7" name="Kopfzeilenplatzhalter 6"/>
          <p:cNvSpPr txBox="1">
            <a:spLocks noGrp="1"/>
          </p:cNvSpPr>
          <p:nvPr>
            <p:ph type="hdr" sz="quarter"/>
          </p:nvPr>
        </p:nvSpPr>
        <p:spPr>
          <a:xfrm>
            <a:off x="0" y="-360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8" name="Datumsplatzhalter 7"/>
          <p:cNvSpPr txBox="1">
            <a:spLocks noGrp="1"/>
          </p:cNvSpPr>
          <p:nvPr>
            <p:ph type="dt" idx="1"/>
          </p:nvPr>
        </p:nvSpPr>
        <p:spPr>
          <a:xfrm>
            <a:off x="4277242" y="-360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Fußzeilenplatzhalter 8"/>
          <p:cNvSpPr txBox="1">
            <a:spLocks noGrp="1"/>
          </p:cNvSpPr>
          <p:nvPr>
            <p:ph type="ftr" sz="quarter" idx="4"/>
          </p:nvPr>
        </p:nvSpPr>
        <p:spPr>
          <a:xfrm>
            <a:off x="0" y="10157944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10" name="Foliennummernplatzhalter 9"/>
          <p:cNvSpPr txBox="1">
            <a:spLocks noGrp="1"/>
          </p:cNvSpPr>
          <p:nvPr>
            <p:ph type="sldNum" sz="quarter" idx="5"/>
          </p:nvPr>
        </p:nvSpPr>
        <p:spPr>
          <a:xfrm>
            <a:off x="4277242" y="10157944"/>
            <a:ext cx="3275955" cy="53036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rtl="0" hangingPunct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1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Arial Unicode MS" pitchFamily="2"/>
                <a:cs typeface="Arial Unicode MS" pitchFamily="2"/>
              </a:defRPr>
            </a:lvl1pPr>
          </a:lstStyle>
          <a:p>
            <a:pPr lvl="0"/>
            <a:fld id="{5C9F24A9-72D5-4CEA-AE02-19A23EF3CD0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9237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448919" algn="l"/>
        <a:tab pos="898199" algn="l"/>
        <a:tab pos="1347480" algn="l"/>
        <a:tab pos="1796760" algn="l"/>
        <a:tab pos="2246040" algn="l"/>
        <a:tab pos="2695320" algn="l"/>
        <a:tab pos="3144600" algn="l"/>
        <a:tab pos="3593880" algn="l"/>
        <a:tab pos="4043159" algn="l"/>
        <a:tab pos="4492440" algn="l"/>
        <a:tab pos="4941719" algn="l"/>
        <a:tab pos="5391000" algn="l"/>
        <a:tab pos="5840280" algn="l"/>
        <a:tab pos="6289560" algn="l"/>
        <a:tab pos="6738840" algn="l"/>
        <a:tab pos="7188120" algn="l"/>
        <a:tab pos="7637400" algn="l"/>
        <a:tab pos="8086679" algn="l"/>
        <a:tab pos="8535960" algn="l"/>
        <a:tab pos="8985240" algn="l"/>
      </a:tabLst>
      <a:defRPr lang="de-DE" sz="1200" b="0" i="0" u="none" strike="noStrike" baseline="0">
        <a:ln>
          <a:noFill/>
        </a:ln>
        <a:solidFill>
          <a:srgbClr val="000000"/>
        </a:solidFill>
        <a:latin typeface="Times New Roman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3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3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837870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15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15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555501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16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16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331161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17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17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337261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19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19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40421677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20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20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2902331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22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22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549675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23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23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69612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24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24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3862696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25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25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5612015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26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26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626459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5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5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198438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27</a:t>
            </a:fld>
            <a:endParaRPr lang="de-DE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27</a:t>
            </a:fld>
            <a:endParaRPr lang="de-DE" sz="12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020747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7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7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2114949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8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8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766373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9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9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39129231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10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10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019403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11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11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2209097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13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13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157814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9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0" tIns="0" rIns="0" bIns="0" anchor="b" anchorCtr="0" compatLnSpc="1">
            <a:noAutofit/>
          </a:bodyPr>
          <a:lstStyle/>
          <a:p>
            <a:pPr lvl="0"/>
            <a:fld id="{06C53AB5-84E3-4E54-B697-6D2999549DE0}" type="slidenum">
              <a:t>14</a:t>
            </a:fld>
            <a:endParaRPr lang="de-DE" dirty="0"/>
          </a:p>
        </p:txBody>
      </p:sp>
      <p:sp>
        <p:nvSpPr>
          <p:cNvPr id="2" name="Freihandform 1"/>
          <p:cNvSpPr/>
          <p:nvPr/>
        </p:nvSpPr>
        <p:spPr>
          <a:xfrm>
            <a:off x="3850381" y="9432789"/>
            <a:ext cx="2945551" cy="4968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5000" rIns="90000" bIns="45000" anchor="t" anchorCtr="0" compatLnSpc="1">
            <a:no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fld id="{F098E51C-D3C5-4FDC-BA3E-AE540C274B4D}" type="slidenum">
              <a:t>14</a:t>
            </a:fld>
            <a:endParaRPr lang="de-DE" sz="12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+mn-ea" pitchFamily="2"/>
              <a:cs typeface="+mn-ea" pitchFamily="2"/>
            </a:endParaRPr>
          </a:p>
        </p:txBody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679161" y="4716754"/>
            <a:ext cx="5437611" cy="4467955"/>
          </a:xfrm>
        </p:spPr>
        <p:txBody>
          <a:bodyPr anchor="ctr" anchorCtr="0"/>
          <a:lstStyle/>
          <a:p>
            <a:pPr marL="431640" marR="0" lvl="0" indent="-320760" algn="l" rtl="0" hangingPunct="0">
              <a:lnSpc>
                <a:spcPct val="100000"/>
              </a:lnSpc>
              <a:spcBef>
                <a:spcPts val="0"/>
              </a:spcBef>
              <a:buNone/>
              <a:tabLst>
                <a:tab pos="431640" algn="l"/>
                <a:tab pos="880559" algn="l"/>
                <a:tab pos="1329839" algn="l"/>
                <a:tab pos="1779120" algn="l"/>
                <a:tab pos="2228400" algn="l"/>
                <a:tab pos="2677680" algn="l"/>
                <a:tab pos="3126960" algn="l"/>
                <a:tab pos="3576240" algn="l"/>
                <a:tab pos="4025520" algn="l"/>
                <a:tab pos="4474799" algn="l"/>
                <a:tab pos="4924080" algn="l"/>
                <a:tab pos="5373359" algn="l"/>
                <a:tab pos="5822640" algn="l"/>
                <a:tab pos="6271920" algn="l"/>
                <a:tab pos="6721200" algn="l"/>
                <a:tab pos="7170480" algn="l"/>
                <a:tab pos="7619760" algn="l"/>
                <a:tab pos="8069040" algn="l"/>
                <a:tab pos="8518319" algn="l"/>
                <a:tab pos="8967600" algn="l"/>
                <a:tab pos="9416880" algn="l"/>
              </a:tabLst>
            </a:pPr>
            <a:endParaRPr lang="de-AT" sz="1100" baseline="0" dirty="0"/>
          </a:p>
        </p:txBody>
      </p:sp>
      <p:sp>
        <p:nvSpPr>
          <p:cNvPr id="4" name="Folienbildplatzhalter 3"/>
          <p:cNvSpPr>
            <a:spLocks noGrp="1" noRot="1" noChangeAspect="1" noResize="1"/>
          </p:cNvSpPr>
          <p:nvPr>
            <p:ph type="sldImg"/>
          </p:nvPr>
        </p:nvSpPr>
        <p:spPr>
          <a:xfrm>
            <a:off x="90488" y="754063"/>
            <a:ext cx="6616700" cy="3722687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</p:spTree>
    <p:extLst>
      <p:ext uri="{BB962C8B-B14F-4D97-AF65-F5344CB8AC3E}">
        <p14:creationId xmlns:p14="http://schemas.microsoft.com/office/powerpoint/2010/main" val="1840419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600202"/>
            <a:ext cx="9144000" cy="1909763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4113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62958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71986" y="692150"/>
            <a:ext cx="2889249" cy="5684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692150"/>
            <a:ext cx="8468784" cy="5684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7167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FF6400"/>
              </a:buClr>
              <a:defRPr/>
            </a:lvl2pPr>
            <a:lvl3pPr>
              <a:buClr>
                <a:srgbClr val="FF6400"/>
              </a:buClr>
              <a:defRPr/>
            </a:lvl3pPr>
            <a:lvl4pPr>
              <a:buClr>
                <a:srgbClr val="FF6400"/>
              </a:buClr>
              <a:defRPr/>
            </a:lvl4pPr>
            <a:lvl5pPr>
              <a:buClr>
                <a:srgbClr val="FF6400"/>
              </a:buCl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57064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582224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19668" y="1628778"/>
            <a:ext cx="2531533" cy="47482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54401" y="1628778"/>
            <a:ext cx="2533651" cy="47482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9458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47071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58026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BAFB4496-FD29-4C3D-9B89-A0AC80C0D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2595" y="107896"/>
            <a:ext cx="1018723" cy="399000"/>
          </a:xfrm>
          <a:prstGeom prst="rect">
            <a:avLst/>
          </a:prstGeom>
        </p:spPr>
      </p:pic>
      <p:pic>
        <p:nvPicPr>
          <p:cNvPr id="5" name="Picture 2" descr="C:\Users\Agnieszka\Documents\Dokumenty Aga\FAIE_2018\7_1st TIP PM_E+KA2_2018\LOGO_1st TIP PM_2018\FIN_1stTIPPM Logo.png">
            <a:extLst>
              <a:ext uri="{FF2B5EF4-FFF2-40B4-BE49-F238E27FC236}">
                <a16:creationId xmlns:a16="http://schemas.microsoft.com/office/drawing/2014/main" id="{3217365C-4893-496E-92E5-7C348790BB0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82" y="76413"/>
            <a:ext cx="684144" cy="450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083340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223386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4070852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ihandform 1"/>
          <p:cNvSpPr/>
          <p:nvPr/>
        </p:nvSpPr>
        <p:spPr>
          <a:xfrm>
            <a:off x="0" y="611658"/>
            <a:ext cx="12192000" cy="503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gradFill>
            <a:gsLst>
              <a:gs pos="87000">
                <a:srgbClr val="FAC382"/>
              </a:gs>
              <a:gs pos="0">
                <a:srgbClr val="FF6400"/>
              </a:gs>
              <a:gs pos="100000">
                <a:schemeClr val="bg1"/>
              </a:gs>
            </a:gsLst>
            <a:lin ang="0" scaled="1"/>
          </a:gradFill>
          <a:ln>
            <a:noFill/>
            <a:prstDash val="solid"/>
          </a:ln>
        </p:spPr>
        <p:txBody>
          <a:bodyPr vert="horz" wrap="none" lIns="90000" tIns="46800" rIns="90000" bIns="46800" anchor="ctr" anchorCtr="0" compatLnSpc="1">
            <a:noAutofit/>
          </a:bodyPr>
          <a:lstStyle/>
          <a:p>
            <a:pPr marL="0" marR="0" lvl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de-DE" sz="1800" b="0" i="0" u="none" strike="noStrike" baseline="0" dirty="0">
              <a:ln>
                <a:noFill/>
              </a:ln>
              <a:solidFill>
                <a:srgbClr val="000000"/>
              </a:solidFill>
              <a:latin typeface="Arial" pitchFamily="18"/>
              <a:ea typeface="Microsoft YaHei" pitchFamily="2"/>
              <a:cs typeface="Microsoft YaHei" pitchFamily="2"/>
            </a:endParaRPr>
          </a:p>
        </p:txBody>
      </p:sp>
      <p:sp>
        <p:nvSpPr>
          <p:cNvPr id="4" name="Titelplatzhalter 3"/>
          <p:cNvSpPr txBox="1">
            <a:spLocks noGrp="1"/>
          </p:cNvSpPr>
          <p:nvPr>
            <p:ph type="title"/>
          </p:nvPr>
        </p:nvSpPr>
        <p:spPr>
          <a:xfrm>
            <a:off x="0" y="646765"/>
            <a:ext cx="11561280" cy="439688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t" anchorCtr="0" compatLnSpc="1"/>
          <a:lstStyle/>
          <a:p>
            <a:endParaRPr lang="de-DE" dirty="0"/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1"/>
          </p:nvPr>
        </p:nvSpPr>
        <p:spPr>
          <a:xfrm>
            <a:off x="719520" y="1628639"/>
            <a:ext cx="5268480" cy="474840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t" anchorCtr="0" compatLnSpc="1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indent="0" algn="l" rtl="0" hangingPunct="0">
        <a:lnSpc>
          <a:spcPct val="93000"/>
        </a:lnSpc>
        <a:spcBef>
          <a:spcPts val="0"/>
        </a:spcBef>
        <a:spcAft>
          <a:spcPts val="0"/>
        </a:spcAft>
        <a:tabLst>
          <a:tab pos="0" algn="l"/>
          <a:tab pos="448919" algn="l"/>
          <a:tab pos="898199" algn="l"/>
          <a:tab pos="1347480" algn="l"/>
          <a:tab pos="1796760" algn="l"/>
          <a:tab pos="2246040" algn="l"/>
          <a:tab pos="2695320" algn="l"/>
          <a:tab pos="3144600" algn="l"/>
          <a:tab pos="3593880" algn="l"/>
          <a:tab pos="4043159" algn="l"/>
          <a:tab pos="4492440" algn="l"/>
          <a:tab pos="4941719" algn="l"/>
          <a:tab pos="5391000" algn="l"/>
          <a:tab pos="5840280" algn="l"/>
          <a:tab pos="6289560" algn="l"/>
          <a:tab pos="6738840" algn="l"/>
          <a:tab pos="7188120" algn="l"/>
          <a:tab pos="7637400" algn="l"/>
          <a:tab pos="8086679" algn="l"/>
          <a:tab pos="8535960" algn="l"/>
          <a:tab pos="8985240" algn="l"/>
        </a:tabLst>
        <a:defRPr lang="de-DE" sz="2800" b="0" i="0" u="none" strike="noStrike" kern="1200" baseline="0">
          <a:ln>
            <a:noFill/>
          </a:ln>
          <a:solidFill>
            <a:schemeClr val="bg1"/>
          </a:solidFill>
          <a:latin typeface="Capital Gothic Medium" panose="00000600000000000000" pitchFamily="50" charset="0"/>
          <a:ea typeface="Microsoft YaHei" pitchFamily="2"/>
        </a:defRPr>
      </a:lvl1pPr>
    </p:titleStyle>
    <p:bodyStyle>
      <a:lvl1pPr marL="342720" marR="0" indent="-342720" algn="l" rtl="0" hangingPunct="0">
        <a:lnSpc>
          <a:spcPct val="102000"/>
        </a:lnSpc>
        <a:spcBef>
          <a:spcPts val="0"/>
        </a:spcBef>
        <a:spcAft>
          <a:spcPts val="1423"/>
        </a:spcAft>
        <a:tabLst>
          <a:tab pos="342720" algn="l"/>
          <a:tab pos="448920" algn="l"/>
          <a:tab pos="898200" algn="l"/>
          <a:tab pos="1347480" algn="l"/>
          <a:tab pos="1796760" algn="l"/>
          <a:tab pos="2246040" algn="l"/>
          <a:tab pos="2695320" algn="l"/>
          <a:tab pos="3144600" algn="l"/>
          <a:tab pos="3593879" algn="l"/>
          <a:tab pos="4043160" algn="l"/>
          <a:tab pos="4492439" algn="l"/>
          <a:tab pos="4941360" algn="l"/>
          <a:tab pos="5390640" algn="l"/>
          <a:tab pos="5839920" algn="l"/>
          <a:tab pos="6289200" algn="l"/>
          <a:tab pos="6738479" algn="l"/>
          <a:tab pos="7187760" algn="l"/>
          <a:tab pos="7637039" algn="l"/>
          <a:tab pos="8086320" algn="l"/>
          <a:tab pos="8535600" algn="l"/>
          <a:tab pos="8984880" algn="l"/>
        </a:tabLst>
        <a:defRPr lang="de-DE" sz="2400" b="0" i="0" u="none" strike="noStrike" kern="1200" baseline="0">
          <a:ln>
            <a:noFill/>
          </a:ln>
          <a:solidFill>
            <a:srgbClr val="000000"/>
          </a:solidFill>
          <a:latin typeface="Capital Gothic" panose="00000500000000000000" pitchFamily="50" charset="0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pital Gothic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pital Gothic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pital Gothic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pital Gothic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1671375"/>
            <a:ext cx="1219199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de-AT" sz="4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EUROPEAN CONFERENCE</a:t>
            </a:r>
          </a:p>
          <a:p>
            <a:pPr algn="ctr">
              <a:spcAft>
                <a:spcPts val="3000"/>
              </a:spcAft>
            </a:pPr>
            <a:r>
              <a:rPr lang="de-AT" sz="4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First-time international </a:t>
            </a:r>
            <a:r>
              <a:rPr lang="de-AT" sz="4800" dirty="0" err="1">
                <a:solidFill>
                  <a:srgbClr val="6E6E6E"/>
                </a:solidFill>
                <a:latin typeface="Capital Gothic Bold" panose="00000800000000000000" pitchFamily="50" charset="0"/>
              </a:rPr>
              <a:t>project</a:t>
            </a:r>
            <a:r>
              <a:rPr lang="de-AT" sz="4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 </a:t>
            </a:r>
            <a:r>
              <a:rPr lang="de-AT" sz="4800" dirty="0" err="1">
                <a:solidFill>
                  <a:srgbClr val="6E6E6E"/>
                </a:solidFill>
                <a:latin typeface="Capital Gothic Bold" panose="00000800000000000000" pitchFamily="50" charset="0"/>
              </a:rPr>
              <a:t>realisers</a:t>
            </a:r>
            <a:r>
              <a:rPr lang="de-AT" sz="4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 support network</a:t>
            </a:r>
          </a:p>
          <a:p>
            <a:pPr algn="ctr">
              <a:lnSpc>
                <a:spcPts val="4000"/>
              </a:lnSpc>
            </a:pPr>
            <a:r>
              <a:rPr lang="de-AT" sz="2800" dirty="0" err="1">
                <a:solidFill>
                  <a:srgbClr val="6E6E6E"/>
                </a:solidFill>
                <a:latin typeface="Capital Gothic" panose="00000500000000000000" pitchFamily="50" charset="0"/>
              </a:rPr>
              <a:t>Tyniec</a:t>
            </a:r>
            <a:r>
              <a:rPr lang="de-AT" sz="2800" dirty="0">
                <a:solidFill>
                  <a:srgbClr val="6E6E6E"/>
                </a:solidFill>
                <a:latin typeface="Capital Gothic" panose="00000500000000000000" pitchFamily="50" charset="0"/>
              </a:rPr>
              <a:t> Abbey | 21-22 September 2020</a:t>
            </a:r>
          </a:p>
          <a:p>
            <a:pPr algn="ctr">
              <a:lnSpc>
                <a:spcPts val="4000"/>
              </a:lnSpc>
            </a:pPr>
            <a:r>
              <a:rPr lang="de-AT" sz="2800" dirty="0" err="1">
                <a:solidFill>
                  <a:srgbClr val="6E6E6E"/>
                </a:solidFill>
                <a:latin typeface="Capital Gothic" panose="00000500000000000000" pitchFamily="50" charset="0"/>
              </a:rPr>
              <a:t>Presenter</a:t>
            </a:r>
            <a:r>
              <a:rPr lang="de-AT" sz="2800" dirty="0">
                <a:solidFill>
                  <a:srgbClr val="6E6E6E"/>
                </a:solidFill>
                <a:latin typeface="Capital Gothic" panose="00000500000000000000" pitchFamily="50" charset="0"/>
              </a:rPr>
              <a:t>: Dr. Aron Weigl, </a:t>
            </a:r>
            <a:r>
              <a:rPr lang="de-AT" sz="2800" dirty="0" err="1">
                <a:solidFill>
                  <a:srgbClr val="6E6E6E"/>
                </a:solidFill>
                <a:latin typeface="Capital Gothic" panose="00000500000000000000" pitchFamily="50" charset="0"/>
              </a:rPr>
              <a:t>Director</a:t>
            </a:r>
            <a:r>
              <a:rPr lang="de-AT" sz="2800" dirty="0">
                <a:solidFill>
                  <a:srgbClr val="6E6E6E"/>
                </a:solidFill>
                <a:latin typeface="Capital Gothic" panose="00000500000000000000" pitchFamily="50" charset="0"/>
              </a:rPr>
              <a:t> EDUCULT Vienna</a:t>
            </a:r>
          </a:p>
        </p:txBody>
      </p:sp>
      <p:pic>
        <p:nvPicPr>
          <p:cNvPr id="4" name="Immagine 11">
            <a:extLst>
              <a:ext uri="{FF2B5EF4-FFF2-40B4-BE49-F238E27FC236}">
                <a16:creationId xmlns:a16="http://schemas.microsoft.com/office/drawing/2014/main" id="{13394BD6-47B0-4268-A29F-96FE4A55EE3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71" y="5953446"/>
            <a:ext cx="3672199" cy="75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36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87DCA7B2-736D-4509-9971-D323218A9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009" y="1212351"/>
            <a:ext cx="8643983" cy="5711203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C7D5830-9042-41AB-942C-6591A904F074}"/>
              </a:ext>
            </a:extLst>
          </p:cNvPr>
          <p:cNvSpPr/>
          <p:nvPr/>
        </p:nvSpPr>
        <p:spPr>
          <a:xfrm>
            <a:off x="1774009" y="1181529"/>
            <a:ext cx="8643982" cy="5676471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1A00DB1D-AF73-4ACD-83C9-099830194D6D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2) Methodology: sample description</a:t>
            </a:r>
          </a:p>
        </p:txBody>
      </p:sp>
    </p:spTree>
    <p:extLst>
      <p:ext uri="{BB962C8B-B14F-4D97-AF65-F5344CB8AC3E}">
        <p14:creationId xmlns:p14="http://schemas.microsoft.com/office/powerpoint/2010/main" val="527885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DAEB647-6966-4C88-BAF6-6323123DBF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728" y="1188076"/>
            <a:ext cx="7910544" cy="5669924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C7D5830-9042-41AB-942C-6591A904F074}"/>
              </a:ext>
            </a:extLst>
          </p:cNvPr>
          <p:cNvSpPr/>
          <p:nvPr/>
        </p:nvSpPr>
        <p:spPr>
          <a:xfrm>
            <a:off x="2140728" y="1181529"/>
            <a:ext cx="7910544" cy="5676471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8BCAE9B4-AC1E-457A-8114-F10A51A1F9FB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2) Methodology: sample description</a:t>
            </a:r>
          </a:p>
        </p:txBody>
      </p:sp>
    </p:spTree>
    <p:extLst>
      <p:ext uri="{BB962C8B-B14F-4D97-AF65-F5344CB8AC3E}">
        <p14:creationId xmlns:p14="http://schemas.microsoft.com/office/powerpoint/2010/main" val="2143758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287500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5964B"/>
                </a:solidFill>
                <a:latin typeface="Capital Gothic Medium" panose="00000600000000000000" pitchFamily="50" charset="0"/>
              </a:rPr>
              <a:t>Cross-national results</a:t>
            </a:r>
            <a:endParaRPr lang="en-GB" sz="2800" b="1" dirty="0">
              <a:solidFill>
                <a:srgbClr val="F5964B"/>
              </a:solidFill>
              <a:latin typeface="Capital Gothic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471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4F14A4-CF4E-4309-94AA-A2E4AE9CD277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3) Cross-national results: project managers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B031CD7-AA5B-43BF-B57C-2BFAEAE047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1384" y="1187738"/>
            <a:ext cx="9649232" cy="5639440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C25AF9E3-81AE-4723-95A6-23E7B6F49D30}"/>
              </a:ext>
            </a:extLst>
          </p:cNvPr>
          <p:cNvSpPr/>
          <p:nvPr/>
        </p:nvSpPr>
        <p:spPr>
          <a:xfrm>
            <a:off x="1271385" y="1181529"/>
            <a:ext cx="9649232" cy="5676471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317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749F1C4B-336F-4DC5-B780-450996E9A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042" y="1235714"/>
            <a:ext cx="10019915" cy="5622286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C25AF9E3-81AE-4723-95A6-23E7B6F49D30}"/>
              </a:ext>
            </a:extLst>
          </p:cNvPr>
          <p:cNvSpPr/>
          <p:nvPr/>
        </p:nvSpPr>
        <p:spPr>
          <a:xfrm>
            <a:off x="1086042" y="1235714"/>
            <a:ext cx="10019915" cy="5622286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B1C98D6-E45D-4468-A089-6E7F651B2651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3) Cross-national results: project managers</a:t>
            </a:r>
          </a:p>
        </p:txBody>
      </p:sp>
    </p:spTree>
    <p:extLst>
      <p:ext uri="{BB962C8B-B14F-4D97-AF65-F5344CB8AC3E}">
        <p14:creationId xmlns:p14="http://schemas.microsoft.com/office/powerpoint/2010/main" val="1723552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7AFCFFE-03DE-42F1-93F6-6CCE08971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536" y="1115975"/>
            <a:ext cx="11064924" cy="5742025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C25AF9E3-81AE-4723-95A6-23E7B6F49D30}"/>
              </a:ext>
            </a:extLst>
          </p:cNvPr>
          <p:cNvSpPr/>
          <p:nvPr/>
        </p:nvSpPr>
        <p:spPr>
          <a:xfrm>
            <a:off x="563537" y="1178970"/>
            <a:ext cx="11064924" cy="5668756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16564EEB-7017-492C-BBCB-C702BCA3702A}"/>
              </a:ext>
            </a:extLst>
          </p:cNvPr>
          <p:cNvSpPr/>
          <p:nvPr/>
        </p:nvSpPr>
        <p:spPr>
          <a:xfrm>
            <a:off x="1078787" y="1972638"/>
            <a:ext cx="10549673" cy="8938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CB9A42BC-1F50-4794-90CE-DF211BC467F3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3) Cross-national results: project managers</a:t>
            </a:r>
          </a:p>
        </p:txBody>
      </p:sp>
    </p:spTree>
    <p:extLst>
      <p:ext uri="{BB962C8B-B14F-4D97-AF65-F5344CB8AC3E}">
        <p14:creationId xmlns:p14="http://schemas.microsoft.com/office/powerpoint/2010/main" val="150834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6FA779DE-B75A-4075-8C36-A31BDE9694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490" y="1189244"/>
            <a:ext cx="11669017" cy="5668756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F4F14A4-CF4E-4309-94AA-A2E4AE9CD277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3) Cross-national results: management body members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25AF9E3-81AE-4723-95A6-23E7B6F49D30}"/>
              </a:ext>
            </a:extLst>
          </p:cNvPr>
          <p:cNvSpPr/>
          <p:nvPr/>
        </p:nvSpPr>
        <p:spPr>
          <a:xfrm>
            <a:off x="261490" y="1189244"/>
            <a:ext cx="11669017" cy="5668756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F6BD215D-3959-490C-B266-0FA9D2CD6204}"/>
              </a:ext>
            </a:extLst>
          </p:cNvPr>
          <p:cNvSpPr/>
          <p:nvPr/>
        </p:nvSpPr>
        <p:spPr>
          <a:xfrm>
            <a:off x="2291137" y="1849348"/>
            <a:ext cx="9234581" cy="89385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2CC01677-D69B-4C08-9556-2B7EA982DF2F}"/>
              </a:ext>
            </a:extLst>
          </p:cNvPr>
          <p:cNvSpPr/>
          <p:nvPr/>
        </p:nvSpPr>
        <p:spPr>
          <a:xfrm>
            <a:off x="809946" y="3027030"/>
            <a:ext cx="9234581" cy="31207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EC856A87-00C9-4D7C-90A3-A7C2915AE7EC}"/>
              </a:ext>
            </a:extLst>
          </p:cNvPr>
          <p:cNvSpPr/>
          <p:nvPr/>
        </p:nvSpPr>
        <p:spPr>
          <a:xfrm>
            <a:off x="2493196" y="3627647"/>
            <a:ext cx="6743271" cy="31207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C77D5EFB-C2A6-4D00-A009-FC8AB7C57C4E}"/>
              </a:ext>
            </a:extLst>
          </p:cNvPr>
          <p:cNvSpPr/>
          <p:nvPr/>
        </p:nvSpPr>
        <p:spPr>
          <a:xfrm>
            <a:off x="2861353" y="1849348"/>
            <a:ext cx="8563510" cy="297951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83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2BD786E-39BF-48AC-8D72-00E416C92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057" y="1200066"/>
            <a:ext cx="8791883" cy="5657934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C25AF9E3-81AE-4723-95A6-23E7B6F49D30}"/>
              </a:ext>
            </a:extLst>
          </p:cNvPr>
          <p:cNvSpPr/>
          <p:nvPr/>
        </p:nvSpPr>
        <p:spPr>
          <a:xfrm>
            <a:off x="1700057" y="1200066"/>
            <a:ext cx="8791883" cy="5657934"/>
          </a:xfrm>
          <a:prstGeom prst="rect">
            <a:avLst/>
          </a:prstGeom>
          <a:noFill/>
          <a:ln w="1238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54C90474-1489-4CC8-92E8-D627F8CFC000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3) Cross-national results: management body members</a:t>
            </a:r>
          </a:p>
        </p:txBody>
      </p:sp>
    </p:spTree>
    <p:extLst>
      <p:ext uri="{BB962C8B-B14F-4D97-AF65-F5344CB8AC3E}">
        <p14:creationId xmlns:p14="http://schemas.microsoft.com/office/powerpoint/2010/main" val="735442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2367171"/>
            <a:ext cx="12192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5964B"/>
                </a:solidFill>
                <a:latin typeface="Capital Gothic Medium" panose="00000600000000000000" pitchFamily="50" charset="0"/>
              </a:rPr>
              <a:t>Support offered by</a:t>
            </a:r>
          </a:p>
          <a:p>
            <a:pPr algn="ctr"/>
            <a:r>
              <a:rPr lang="en-GB" sz="6600" b="1" dirty="0">
                <a:solidFill>
                  <a:srgbClr val="F5964B"/>
                </a:solidFill>
                <a:latin typeface="Capital Gothic Medium" panose="00000600000000000000" pitchFamily="50" charset="0"/>
              </a:rPr>
              <a:t>national agencies</a:t>
            </a:r>
            <a:endParaRPr lang="en-GB" sz="2800" b="1" dirty="0">
              <a:solidFill>
                <a:srgbClr val="F5964B"/>
              </a:solidFill>
              <a:latin typeface="Capital Gothic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6598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1CD1285A-E0D5-4AD8-BAFB-515093D10B15}"/>
              </a:ext>
            </a:extLst>
          </p:cNvPr>
          <p:cNvSpPr txBox="1">
            <a:spLocks/>
          </p:cNvSpPr>
          <p:nvPr/>
        </p:nvSpPr>
        <p:spPr>
          <a:xfrm>
            <a:off x="182610" y="636998"/>
            <a:ext cx="8435520" cy="478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4) Support offered by national agencies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CAEB400-F35C-49E2-B681-C873C4565DAA}"/>
              </a:ext>
            </a:extLst>
          </p:cNvPr>
          <p:cNvSpPr txBox="1"/>
          <p:nvPr/>
        </p:nvSpPr>
        <p:spPr>
          <a:xfrm>
            <a:off x="827995" y="1716095"/>
            <a:ext cx="10134645" cy="2010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Questionnaire for national agencies (KA1 and KA2)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Portal and website analysis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Support for applicants and beneficiaries</a:t>
            </a:r>
          </a:p>
        </p:txBody>
      </p:sp>
    </p:spTree>
    <p:extLst>
      <p:ext uri="{BB962C8B-B14F-4D97-AF65-F5344CB8AC3E}">
        <p14:creationId xmlns:p14="http://schemas.microsoft.com/office/powerpoint/2010/main" val="8095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610806" y="1851507"/>
            <a:ext cx="697039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de-AT" sz="6600" b="1" dirty="0" err="1">
                <a:solidFill>
                  <a:srgbClr val="FF6400"/>
                </a:solidFill>
                <a:latin typeface="Capital Gothic Medium" panose="00000600000000000000" pitchFamily="50" charset="0"/>
              </a:rPr>
              <a:t>Successes</a:t>
            </a:r>
            <a:r>
              <a:rPr lang="de-AT" sz="6600" b="1" dirty="0">
                <a:solidFill>
                  <a:srgbClr val="FF6400"/>
                </a:solidFill>
                <a:latin typeface="Capital Gothic Medium" panose="00000600000000000000" pitchFamily="50" charset="0"/>
              </a:rPr>
              <a:t> and </a:t>
            </a:r>
            <a:r>
              <a:rPr lang="de-AT" sz="6600" b="1" dirty="0" err="1">
                <a:solidFill>
                  <a:srgbClr val="FF6400"/>
                </a:solidFill>
                <a:latin typeface="Capital Gothic Medium" panose="00000600000000000000" pitchFamily="50" charset="0"/>
              </a:rPr>
              <a:t>Challenges</a:t>
            </a:r>
            <a:endParaRPr lang="de-AT" sz="6600" b="1" dirty="0">
              <a:solidFill>
                <a:srgbClr val="FF6400"/>
              </a:solidFill>
              <a:latin typeface="Capital Gothic Medium" panose="00000600000000000000" pitchFamily="50" charset="0"/>
            </a:endParaRPr>
          </a:p>
          <a:p>
            <a:pPr algn="ctr"/>
            <a:r>
              <a:rPr lang="de-AT" sz="2800" dirty="0">
                <a:solidFill>
                  <a:srgbClr val="FF6400"/>
                </a:solidFill>
                <a:latin typeface="Capital Gothic Bold" panose="00000800000000000000" pitchFamily="50" charset="0"/>
              </a:rPr>
              <a:t>Report I on</a:t>
            </a:r>
          </a:p>
          <a:p>
            <a:pPr algn="ctr"/>
            <a:r>
              <a:rPr lang="de-AT" sz="2800" dirty="0">
                <a:solidFill>
                  <a:srgbClr val="FF6400"/>
                </a:solidFill>
                <a:latin typeface="Capital Gothic Bold" panose="00000800000000000000" pitchFamily="50" charset="0"/>
              </a:rPr>
              <a:t>International Project Management in the </a:t>
            </a:r>
            <a:r>
              <a:rPr lang="de-AT" sz="2800" dirty="0" err="1">
                <a:solidFill>
                  <a:srgbClr val="FF6400"/>
                </a:solidFill>
                <a:latin typeface="Capital Gothic Bold" panose="00000800000000000000" pitchFamily="50" charset="0"/>
              </a:rPr>
              <a:t>Civil</a:t>
            </a:r>
            <a:r>
              <a:rPr lang="de-AT" sz="2800" dirty="0">
                <a:solidFill>
                  <a:srgbClr val="FF6400"/>
                </a:solidFill>
                <a:latin typeface="Capital Gothic Bold" panose="00000800000000000000" pitchFamily="50" charset="0"/>
              </a:rPr>
              <a:t> Society </a:t>
            </a:r>
            <a:r>
              <a:rPr lang="de-AT" sz="2800" dirty="0" err="1">
                <a:solidFill>
                  <a:srgbClr val="FF6400"/>
                </a:solidFill>
                <a:latin typeface="Capital Gothic Bold" panose="00000800000000000000" pitchFamily="50" charset="0"/>
              </a:rPr>
              <a:t>Sector</a:t>
            </a:r>
            <a:r>
              <a:rPr lang="de-AT" sz="2800" dirty="0">
                <a:solidFill>
                  <a:srgbClr val="FF6400"/>
                </a:solidFill>
                <a:latin typeface="Capital Gothic Bold" panose="00000800000000000000" pitchFamily="50" charset="0"/>
              </a:rPr>
              <a:t> </a:t>
            </a:r>
            <a:r>
              <a:rPr lang="de-AT" sz="2800" dirty="0" err="1">
                <a:solidFill>
                  <a:srgbClr val="FF6400"/>
                </a:solidFill>
                <a:latin typeface="Capital Gothic Bold" panose="00000800000000000000" pitchFamily="50" charset="0"/>
              </a:rPr>
              <a:t>of</a:t>
            </a:r>
            <a:r>
              <a:rPr lang="de-AT" sz="2800" dirty="0">
                <a:solidFill>
                  <a:srgbClr val="FF6400"/>
                </a:solidFill>
                <a:latin typeface="Capital Gothic Bold" panose="00000800000000000000" pitchFamily="50" charset="0"/>
              </a:rPr>
              <a:t> Adult Education</a:t>
            </a:r>
          </a:p>
        </p:txBody>
      </p:sp>
    </p:spTree>
    <p:extLst>
      <p:ext uri="{BB962C8B-B14F-4D97-AF65-F5344CB8AC3E}">
        <p14:creationId xmlns:p14="http://schemas.microsoft.com/office/powerpoint/2010/main" val="6140118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ABE112D-43AC-41E9-84C0-9322B4209C3A}"/>
              </a:ext>
            </a:extLst>
          </p:cNvPr>
          <p:cNvSpPr txBox="1"/>
          <p:nvPr/>
        </p:nvSpPr>
        <p:spPr>
          <a:xfrm>
            <a:off x="827995" y="1716095"/>
            <a:ext cx="10134645" cy="4379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Support varies widely, depends on resources of national agencies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Usual offers: </a:t>
            </a:r>
            <a:r>
              <a:rPr lang="en-US" sz="2400" dirty="0" err="1">
                <a:latin typeface="Capital Gothic" panose="00000500000000000000" pitchFamily="50" charset="0"/>
              </a:rPr>
              <a:t>programme</a:t>
            </a:r>
            <a:r>
              <a:rPr lang="en-US" sz="2400" dirty="0">
                <a:latin typeface="Capital Gothic" panose="00000500000000000000" pitchFamily="50" charset="0"/>
              </a:rPr>
              <a:t> guides, necessary documents and information sessions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Special offers: project setup assistance, writing sessions, funding for partner consultations, pre-/post-application checks, contact to evaluators, advice to managers also in the process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Many struggle to give personal in-depth support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88E7E7-A60F-46E5-A91D-82681483FAFE}"/>
              </a:ext>
            </a:extLst>
          </p:cNvPr>
          <p:cNvSpPr txBox="1">
            <a:spLocks/>
          </p:cNvSpPr>
          <p:nvPr/>
        </p:nvSpPr>
        <p:spPr>
          <a:xfrm>
            <a:off x="182610" y="636998"/>
            <a:ext cx="8435520" cy="478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4) Support offered by national agencies</a:t>
            </a:r>
          </a:p>
        </p:txBody>
      </p:sp>
    </p:spTree>
    <p:extLst>
      <p:ext uri="{BB962C8B-B14F-4D97-AF65-F5344CB8AC3E}">
        <p14:creationId xmlns:p14="http://schemas.microsoft.com/office/powerpoint/2010/main" val="3345148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287500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5964B"/>
                </a:solidFill>
                <a:latin typeface="Capital Gothic Medium" panose="00000600000000000000" pitchFamily="50" charset="0"/>
              </a:rPr>
              <a:t>Needs and challenges</a:t>
            </a:r>
            <a:endParaRPr lang="en-GB" sz="2800" b="1" dirty="0">
              <a:solidFill>
                <a:srgbClr val="F5964B"/>
              </a:solidFill>
              <a:latin typeface="Capital Gothic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402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CAEB400-F35C-49E2-B681-C873C4565DAA}"/>
              </a:ext>
            </a:extLst>
          </p:cNvPr>
          <p:cNvSpPr txBox="1"/>
          <p:nvPr/>
        </p:nvSpPr>
        <p:spPr>
          <a:xfrm>
            <a:off x="827995" y="1716095"/>
            <a:ext cx="10134645" cy="5395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</a:pPr>
            <a:r>
              <a:rPr lang="en-US" sz="2400" dirty="0">
                <a:latin typeface="Capital Gothic" panose="00000500000000000000" pitchFamily="50" charset="0"/>
              </a:rPr>
              <a:t>“Necessities”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Experience with international cooperation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Good embedding in European/international networks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Deep knowledge of EU </a:t>
            </a:r>
            <a:r>
              <a:rPr lang="en-US" sz="2400" dirty="0" err="1">
                <a:latin typeface="Capital Gothic" panose="00000500000000000000" pitchFamily="50" charset="0"/>
              </a:rPr>
              <a:t>programmes</a:t>
            </a:r>
            <a:r>
              <a:rPr lang="en-US" sz="2400" dirty="0">
                <a:latin typeface="Capital Gothic" panose="00000500000000000000" pitchFamily="50" charset="0"/>
              </a:rPr>
              <a:t>, their requirements and objectives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Well-balanced partnership and similar project objectives pursued by the partners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S</a:t>
            </a:r>
            <a:r>
              <a:rPr lang="de-AT" sz="2400" dirty="0" err="1">
                <a:latin typeface="Capital Gothic" panose="00000500000000000000" pitchFamily="50" charset="0"/>
              </a:rPr>
              <a:t>ufficient</a:t>
            </a:r>
            <a:r>
              <a:rPr lang="de-AT" sz="2400" dirty="0">
                <a:latin typeface="Capital Gothic" panose="00000500000000000000" pitchFamily="50" charset="0"/>
              </a:rPr>
              <a:t> English </a:t>
            </a:r>
            <a:r>
              <a:rPr lang="de-AT" sz="2400" dirty="0" err="1">
                <a:latin typeface="Capital Gothic" panose="00000500000000000000" pitchFamily="50" charset="0"/>
              </a:rPr>
              <a:t>language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skills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endParaRPr lang="en-GB" sz="2400" dirty="0">
              <a:latin typeface="Capital Gothic" panose="00000500000000000000" pitchFamily="50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6E5784-BC61-4544-AEC8-11E8EF26795C}"/>
              </a:ext>
            </a:extLst>
          </p:cNvPr>
          <p:cNvSpPr txBox="1">
            <a:spLocks/>
          </p:cNvSpPr>
          <p:nvPr/>
        </p:nvSpPr>
        <p:spPr>
          <a:xfrm>
            <a:off x="182610" y="636998"/>
            <a:ext cx="8435520" cy="478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5) Needs and challenges: indicators of success</a:t>
            </a:r>
          </a:p>
        </p:txBody>
      </p:sp>
    </p:spTree>
    <p:extLst>
      <p:ext uri="{BB962C8B-B14F-4D97-AF65-F5344CB8AC3E}">
        <p14:creationId xmlns:p14="http://schemas.microsoft.com/office/powerpoint/2010/main" val="405385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CAEB400-F35C-49E2-B681-C873C4565DAA}"/>
              </a:ext>
            </a:extLst>
          </p:cNvPr>
          <p:cNvSpPr txBox="1"/>
          <p:nvPr/>
        </p:nvSpPr>
        <p:spPr>
          <a:xfrm>
            <a:off x="827995" y="1716095"/>
            <a:ext cx="10134645" cy="4841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</a:pPr>
            <a:r>
              <a:rPr lang="de-AT" sz="2400" dirty="0">
                <a:latin typeface="Capital Gothic" panose="00000500000000000000" pitchFamily="50" charset="0"/>
              </a:rPr>
              <a:t>„</a:t>
            </a:r>
            <a:r>
              <a:rPr lang="de-AT" sz="2400" dirty="0" err="1">
                <a:latin typeface="Capital Gothic" panose="00000500000000000000" pitchFamily="50" charset="0"/>
              </a:rPr>
              <a:t>Sufficiencies</a:t>
            </a:r>
            <a:r>
              <a:rPr lang="de-AT" sz="2400" dirty="0">
                <a:latin typeface="Capital Gothic" panose="00000500000000000000" pitchFamily="50" charset="0"/>
              </a:rPr>
              <a:t>“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de-AT" sz="2400" dirty="0">
                <a:latin typeface="Capital Gothic" panose="00000500000000000000" pitchFamily="50" charset="0"/>
              </a:rPr>
              <a:t>Support </a:t>
            </a:r>
            <a:r>
              <a:rPr lang="de-AT" sz="2400" dirty="0" err="1">
                <a:latin typeface="Capital Gothic" panose="00000500000000000000" pitchFamily="50" charset="0"/>
              </a:rPr>
              <a:t>from</a:t>
            </a:r>
            <a:r>
              <a:rPr lang="de-AT" sz="2400" dirty="0">
                <a:latin typeface="Capital Gothic" panose="00000500000000000000" pitchFamily="50" charset="0"/>
              </a:rPr>
              <a:t> national </a:t>
            </a:r>
            <a:r>
              <a:rPr lang="de-AT" sz="2400" dirty="0" err="1">
                <a:latin typeface="Capital Gothic" panose="00000500000000000000" pitchFamily="50" charset="0"/>
              </a:rPr>
              <a:t>agency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de-AT" sz="2400" dirty="0">
                <a:latin typeface="Capital Gothic" panose="00000500000000000000" pitchFamily="50" charset="0"/>
              </a:rPr>
              <a:t>Support </a:t>
            </a:r>
            <a:r>
              <a:rPr lang="de-AT" sz="2400" dirty="0" err="1">
                <a:latin typeface="Capital Gothic" panose="00000500000000000000" pitchFamily="50" charset="0"/>
              </a:rPr>
              <a:t>from</a:t>
            </a:r>
            <a:r>
              <a:rPr lang="de-AT" sz="2400" dirty="0">
                <a:latin typeface="Capital Gothic" panose="00000500000000000000" pitchFamily="50" charset="0"/>
              </a:rPr>
              <a:t> own </a:t>
            </a:r>
            <a:r>
              <a:rPr lang="de-AT" sz="2400" dirty="0" err="1">
                <a:latin typeface="Capital Gothic" panose="00000500000000000000" pitchFamily="50" charset="0"/>
              </a:rPr>
              <a:t>organisation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endParaRPr lang="de-AT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Capital Gothic" panose="00000500000000000000" pitchFamily="50" charset="0"/>
              <a:buChar char="→"/>
            </a:pPr>
            <a:r>
              <a:rPr lang="de-AT" sz="2400" dirty="0" err="1">
                <a:latin typeface="Capital Gothic" panose="00000500000000000000" pitchFamily="50" charset="0"/>
              </a:rPr>
              <a:t>Differences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between</a:t>
            </a:r>
            <a:r>
              <a:rPr lang="de-AT" sz="2400" dirty="0">
                <a:latin typeface="Capital Gothic" panose="00000500000000000000" pitchFamily="50" charset="0"/>
              </a:rPr>
              <a:t> the </a:t>
            </a:r>
            <a:r>
              <a:rPr lang="de-AT" sz="2400" dirty="0" err="1">
                <a:latin typeface="Capital Gothic" panose="00000500000000000000" pitchFamily="50" charset="0"/>
              </a:rPr>
              <a:t>contries</a:t>
            </a:r>
            <a:r>
              <a:rPr lang="de-AT" sz="2400" dirty="0">
                <a:latin typeface="Capital Gothic" panose="00000500000000000000" pitchFamily="50" charset="0"/>
              </a:rPr>
              <a:t> (but </a:t>
            </a:r>
            <a:r>
              <a:rPr lang="de-AT" sz="2400" dirty="0" err="1">
                <a:latin typeface="Capital Gothic" panose="00000500000000000000" pitchFamily="50" charset="0"/>
              </a:rPr>
              <a:t>no</a:t>
            </a:r>
            <a:r>
              <a:rPr lang="de-AT" sz="2400" dirty="0">
                <a:latin typeface="Capital Gothic" panose="00000500000000000000" pitchFamily="50" charset="0"/>
              </a:rPr>
              <a:t> lack </a:t>
            </a:r>
            <a:r>
              <a:rPr lang="de-AT" sz="2400" dirty="0" err="1">
                <a:latin typeface="Capital Gothic" panose="00000500000000000000" pitchFamily="50" charset="0"/>
              </a:rPr>
              <a:t>of</a:t>
            </a:r>
            <a:r>
              <a:rPr lang="de-AT" sz="2400" dirty="0">
                <a:latin typeface="Capital Gothic" panose="00000500000000000000" pitchFamily="50" charset="0"/>
              </a:rPr>
              <a:t> will)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Capital Gothic" panose="00000500000000000000" pitchFamily="50" charset="0"/>
              <a:buChar char="→"/>
            </a:pPr>
            <a:r>
              <a:rPr lang="de-AT" sz="2400" dirty="0">
                <a:latin typeface="Capital Gothic" panose="00000500000000000000" pitchFamily="50" charset="0"/>
              </a:rPr>
              <a:t>Trainings for international </a:t>
            </a:r>
            <a:r>
              <a:rPr lang="de-AT" sz="2400" dirty="0" err="1">
                <a:latin typeface="Capital Gothic" panose="00000500000000000000" pitchFamily="50" charset="0"/>
              </a:rPr>
              <a:t>project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management</a:t>
            </a:r>
            <a:r>
              <a:rPr lang="de-AT" sz="2400" dirty="0">
                <a:latin typeface="Capital Gothic" panose="00000500000000000000" pitchFamily="50" charset="0"/>
              </a:rPr>
              <a:t> (rare, but </a:t>
            </a:r>
            <a:r>
              <a:rPr lang="de-AT" sz="2400" dirty="0" err="1">
                <a:latin typeface="Capital Gothic" panose="00000500000000000000" pitchFamily="50" charset="0"/>
              </a:rPr>
              <a:t>hoped</a:t>
            </a:r>
            <a:r>
              <a:rPr lang="de-AT" sz="2400" dirty="0">
                <a:latin typeface="Capital Gothic" panose="00000500000000000000" pitchFamily="50" charset="0"/>
              </a:rPr>
              <a:t> for)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endParaRPr lang="en-GB" sz="2400" dirty="0">
              <a:latin typeface="Capital Gothic" panose="00000500000000000000" pitchFamily="50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6E5784-BC61-4544-AEC8-11E8EF26795C}"/>
              </a:ext>
            </a:extLst>
          </p:cNvPr>
          <p:cNvSpPr txBox="1">
            <a:spLocks/>
          </p:cNvSpPr>
          <p:nvPr/>
        </p:nvSpPr>
        <p:spPr>
          <a:xfrm>
            <a:off x="182610" y="636998"/>
            <a:ext cx="8435520" cy="478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5) Needs and challenges: indicators of success</a:t>
            </a:r>
          </a:p>
        </p:txBody>
      </p:sp>
    </p:spTree>
    <p:extLst>
      <p:ext uri="{BB962C8B-B14F-4D97-AF65-F5344CB8AC3E}">
        <p14:creationId xmlns:p14="http://schemas.microsoft.com/office/powerpoint/2010/main" val="281981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CAEB400-F35C-49E2-B681-C873C4565DAA}"/>
              </a:ext>
            </a:extLst>
          </p:cNvPr>
          <p:cNvSpPr txBox="1"/>
          <p:nvPr/>
        </p:nvSpPr>
        <p:spPr>
          <a:xfrm>
            <a:off x="818114" y="1520886"/>
            <a:ext cx="10617416" cy="4841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</a:pPr>
            <a:r>
              <a:rPr lang="de-AT" sz="2400" dirty="0" err="1">
                <a:latin typeface="Capital Gothic" panose="00000500000000000000" pitchFamily="50" charset="0"/>
              </a:rPr>
              <a:t>Challenges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de-AT" sz="2400" dirty="0" err="1">
                <a:latin typeface="Capital Gothic" panose="00000500000000000000" pitchFamily="50" charset="0"/>
              </a:rPr>
              <a:t>Applications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719138" indent="-358775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Capital Gothic" panose="00000500000000000000" pitchFamily="50" charset="0"/>
              <a:buChar char="→"/>
            </a:pPr>
            <a:r>
              <a:rPr lang="de-AT" sz="2400" dirty="0">
                <a:latin typeface="Capital Gothic" panose="00000500000000000000" pitchFamily="50" charset="0"/>
              </a:rPr>
              <a:t>Lack </a:t>
            </a:r>
            <a:r>
              <a:rPr lang="de-AT" sz="2400" dirty="0" err="1">
                <a:latin typeface="Capital Gothic" panose="00000500000000000000" pitchFamily="50" charset="0"/>
              </a:rPr>
              <a:t>of</a:t>
            </a:r>
            <a:r>
              <a:rPr lang="de-AT" sz="2400" dirty="0">
                <a:latin typeface="Capital Gothic" panose="00000500000000000000" pitchFamily="50" charset="0"/>
              </a:rPr>
              <a:t> time and </a:t>
            </a:r>
            <a:r>
              <a:rPr lang="de-AT" sz="2400" dirty="0" err="1">
                <a:latin typeface="Capital Gothic" panose="00000500000000000000" pitchFamily="50" charset="0"/>
              </a:rPr>
              <a:t>personnel</a:t>
            </a:r>
            <a:r>
              <a:rPr lang="de-AT" sz="2400" dirty="0">
                <a:latin typeface="Capital Gothic" panose="00000500000000000000" pitchFamily="50" charset="0"/>
              </a:rPr>
              <a:t> (due </a:t>
            </a:r>
            <a:r>
              <a:rPr lang="de-AT" sz="2400" dirty="0" err="1">
                <a:latin typeface="Capital Gothic" panose="00000500000000000000" pitchFamily="50" charset="0"/>
              </a:rPr>
              <a:t>to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budgetary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limitations</a:t>
            </a:r>
            <a:r>
              <a:rPr lang="de-AT" sz="2400" dirty="0">
                <a:latin typeface="Capital Gothic" panose="00000500000000000000" pitchFamily="50" charset="0"/>
              </a:rPr>
              <a:t>)</a:t>
            </a:r>
          </a:p>
          <a:p>
            <a:pPr marL="719138" indent="-358775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Capital Gothic" panose="00000500000000000000" pitchFamily="50" charset="0"/>
              <a:buChar char="→"/>
            </a:pPr>
            <a:r>
              <a:rPr lang="de-AT" sz="2400" dirty="0">
                <a:latin typeface="Capital Gothic" panose="00000500000000000000" pitchFamily="50" charset="0"/>
              </a:rPr>
              <a:t>Lack </a:t>
            </a:r>
            <a:r>
              <a:rPr lang="de-AT" sz="2400" dirty="0" err="1">
                <a:latin typeface="Capital Gothic" panose="00000500000000000000" pitchFamily="50" charset="0"/>
              </a:rPr>
              <a:t>of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knowledge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about</a:t>
            </a:r>
            <a:r>
              <a:rPr lang="de-AT" sz="2400" dirty="0">
                <a:latin typeface="Capital Gothic" panose="00000500000000000000" pitchFamily="50" charset="0"/>
              </a:rPr>
              <a:t> support </a:t>
            </a:r>
            <a:r>
              <a:rPr lang="de-AT" sz="2400" dirty="0" err="1">
                <a:latin typeface="Capital Gothic" panose="00000500000000000000" pitchFamily="50" charset="0"/>
              </a:rPr>
              <a:t>possibilities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de-AT" sz="2400" dirty="0">
                <a:latin typeface="Capital Gothic" panose="00000500000000000000" pitchFamily="50" charset="0"/>
              </a:rPr>
              <a:t>Project </a:t>
            </a:r>
            <a:r>
              <a:rPr lang="de-AT" sz="2400" dirty="0" err="1">
                <a:latin typeface="Capital Gothic" panose="00000500000000000000" pitchFamily="50" charset="0"/>
              </a:rPr>
              <a:t>process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719138" indent="-358775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Capital Gothic" panose="00000500000000000000" pitchFamily="50" charset="0"/>
              <a:buChar char="→"/>
            </a:pPr>
            <a:r>
              <a:rPr lang="de-AT" sz="2400" dirty="0">
                <a:latin typeface="Capital Gothic" panose="00000500000000000000" pitchFamily="50" charset="0"/>
              </a:rPr>
              <a:t>Lack </a:t>
            </a:r>
            <a:r>
              <a:rPr lang="de-AT" sz="2400" dirty="0" err="1">
                <a:latin typeface="Capital Gothic" panose="00000500000000000000" pitchFamily="50" charset="0"/>
              </a:rPr>
              <a:t>of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competence</a:t>
            </a:r>
            <a:r>
              <a:rPr lang="de-AT" sz="2400" dirty="0">
                <a:latin typeface="Capital Gothic" panose="00000500000000000000" pitchFamily="50" charset="0"/>
              </a:rPr>
              <a:t> for </a:t>
            </a:r>
            <a:r>
              <a:rPr lang="de-AT" sz="2400" dirty="0" err="1">
                <a:latin typeface="Capital Gothic" panose="00000500000000000000" pitchFamily="50" charset="0"/>
              </a:rPr>
              <a:t>coordinating</a:t>
            </a:r>
            <a:r>
              <a:rPr lang="de-AT" sz="2400" dirty="0">
                <a:latin typeface="Capital Gothic" panose="00000500000000000000" pitchFamily="50" charset="0"/>
              </a:rPr>
              <a:t> an international </a:t>
            </a:r>
            <a:r>
              <a:rPr lang="de-AT" sz="2400" dirty="0" err="1">
                <a:latin typeface="Capital Gothic" panose="00000500000000000000" pitchFamily="50" charset="0"/>
              </a:rPr>
              <a:t>project</a:t>
            </a:r>
            <a:endParaRPr lang="de-AT" sz="2400" dirty="0">
              <a:latin typeface="Capital Gothic" panose="00000500000000000000" pitchFamily="50" charset="0"/>
            </a:endParaRPr>
          </a:p>
          <a:p>
            <a:pPr marL="719138" indent="-358775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Capital Gothic" panose="00000500000000000000" pitchFamily="50" charset="0"/>
              <a:buChar char="→"/>
            </a:pPr>
            <a:r>
              <a:rPr lang="de-AT" sz="2400" dirty="0" err="1">
                <a:latin typeface="Capital Gothic" panose="00000500000000000000" pitchFamily="50" charset="0"/>
              </a:rPr>
              <a:t>Disregarded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strengths</a:t>
            </a:r>
            <a:r>
              <a:rPr lang="de-AT" sz="2400" dirty="0">
                <a:latin typeface="Capital Gothic" panose="00000500000000000000" pitchFamily="50" charset="0"/>
              </a:rPr>
              <a:t> and </a:t>
            </a:r>
            <a:r>
              <a:rPr lang="de-AT" sz="2400" dirty="0" err="1">
                <a:latin typeface="Capital Gothic" panose="00000500000000000000" pitchFamily="50" charset="0"/>
              </a:rPr>
              <a:t>weaknesses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of</a:t>
            </a:r>
            <a:r>
              <a:rPr lang="de-AT" sz="2400" dirty="0">
                <a:latin typeface="Capital Gothic" panose="00000500000000000000" pitchFamily="50" charset="0"/>
              </a:rPr>
              <a:t> </a:t>
            </a:r>
            <a:r>
              <a:rPr lang="de-AT" sz="2400" dirty="0" err="1">
                <a:latin typeface="Capital Gothic" panose="00000500000000000000" pitchFamily="50" charset="0"/>
              </a:rPr>
              <a:t>partners</a:t>
            </a:r>
            <a:endParaRPr lang="de-AT" sz="2400" dirty="0">
              <a:latin typeface="Capital Gothic" panose="00000500000000000000" pitchFamily="50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6E5784-BC61-4544-AEC8-11E8EF26795C}"/>
              </a:ext>
            </a:extLst>
          </p:cNvPr>
          <p:cNvSpPr txBox="1">
            <a:spLocks/>
          </p:cNvSpPr>
          <p:nvPr/>
        </p:nvSpPr>
        <p:spPr>
          <a:xfrm>
            <a:off x="182610" y="636998"/>
            <a:ext cx="8435520" cy="478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5) Needs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589166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BCAEB400-F35C-49E2-B681-C873C4565DAA}"/>
              </a:ext>
            </a:extLst>
          </p:cNvPr>
          <p:cNvSpPr txBox="1"/>
          <p:nvPr/>
        </p:nvSpPr>
        <p:spPr>
          <a:xfrm>
            <a:off x="818114" y="1520886"/>
            <a:ext cx="10617416" cy="4836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</a:pPr>
            <a:r>
              <a:rPr lang="de-AT" sz="2400" dirty="0">
                <a:latin typeface="Capital Gothic" panose="00000500000000000000" pitchFamily="50" charset="0"/>
              </a:rPr>
              <a:t>Needs</a:t>
            </a:r>
          </a:p>
          <a:p>
            <a:pPr marL="342900" indent="-342900">
              <a:lnSpc>
                <a:spcPts val="32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Specific training for support in the understanding of calls for funds including the linguistic aspect (especially technical English), and application writing skills</a:t>
            </a:r>
          </a:p>
          <a:p>
            <a:pPr marL="342900" indent="-342900">
              <a:lnSpc>
                <a:spcPts val="32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Financial and human resources in the civil society </a:t>
            </a:r>
            <a:r>
              <a:rPr lang="en-US" sz="2400" dirty="0" err="1">
                <a:latin typeface="Capital Gothic" panose="00000500000000000000" pitchFamily="50" charset="0"/>
              </a:rPr>
              <a:t>organisations</a:t>
            </a:r>
            <a:endParaRPr lang="en-US" sz="2400" dirty="0">
              <a:latin typeface="Capital Gothic" panose="00000500000000000000" pitchFamily="50" charset="0"/>
            </a:endParaRPr>
          </a:p>
          <a:p>
            <a:pPr marL="342900" indent="-342900">
              <a:lnSpc>
                <a:spcPts val="32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Access to a consolidated international partnership network</a:t>
            </a:r>
          </a:p>
          <a:p>
            <a:pPr marL="342900" indent="-342900">
              <a:lnSpc>
                <a:spcPts val="32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Increasing knowledge concerning the marketing of the project activities</a:t>
            </a:r>
          </a:p>
          <a:p>
            <a:pPr marL="342900" indent="-342900">
              <a:lnSpc>
                <a:spcPts val="32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Support at recruiting new, competent staff and volunteers</a:t>
            </a:r>
          </a:p>
          <a:p>
            <a:pPr marL="342900" indent="-342900">
              <a:lnSpc>
                <a:spcPts val="32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Capital Gothic" panose="00000500000000000000" pitchFamily="50" charset="0"/>
              </a:rPr>
              <a:t>Increasing inter-sectoral cooperation to enhance the impact of the sector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6E5784-BC61-4544-AEC8-11E8EF26795C}"/>
              </a:ext>
            </a:extLst>
          </p:cNvPr>
          <p:cNvSpPr txBox="1">
            <a:spLocks/>
          </p:cNvSpPr>
          <p:nvPr/>
        </p:nvSpPr>
        <p:spPr>
          <a:xfrm>
            <a:off x="182610" y="636998"/>
            <a:ext cx="8435520" cy="47897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5) Needs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397066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053445" y="2473523"/>
            <a:ext cx="33571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algn="ctr" hangingPunct="0">
              <a:spcBef>
                <a:spcPts val="1200"/>
              </a:spcBef>
              <a:tabLst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3200" dirty="0">
                <a:solidFill>
                  <a:srgbClr val="6E6E6E"/>
                </a:solidFill>
                <a:latin typeface="Capital Gothic Medium" panose="00000600000000000000" pitchFamily="50" charset="0"/>
              </a:rPr>
              <a:t>Any questions or comments?</a:t>
            </a:r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583CD312-7FFD-4283-B545-D08471B9FB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4166715"/>
              </p:ext>
            </p:extLst>
          </p:nvPr>
        </p:nvGraphicFramePr>
        <p:xfrm>
          <a:off x="4927699" y="3845868"/>
          <a:ext cx="1608667" cy="1591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8193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831A8918-A1C1-44FD-BCBC-C1FD21330917}"/>
              </a:ext>
            </a:extLst>
          </p:cNvPr>
          <p:cNvSpPr/>
          <p:nvPr/>
        </p:nvSpPr>
        <p:spPr>
          <a:xfrm>
            <a:off x="3742315" y="1841379"/>
            <a:ext cx="614710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2800" dirty="0" err="1">
                <a:solidFill>
                  <a:srgbClr val="6E6E6E"/>
                </a:solidFill>
                <a:latin typeface="Capital Gothic Bold" panose="00000800000000000000" pitchFamily="50" charset="0"/>
              </a:rPr>
              <a:t>Thank</a:t>
            </a:r>
            <a:r>
              <a:rPr lang="de-DE" sz="2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 </a:t>
            </a:r>
            <a:r>
              <a:rPr lang="de-DE" sz="2800" dirty="0" err="1">
                <a:solidFill>
                  <a:srgbClr val="6E6E6E"/>
                </a:solidFill>
                <a:latin typeface="Capital Gothic Bold" panose="00000800000000000000" pitchFamily="50" charset="0"/>
              </a:rPr>
              <a:t>you</a:t>
            </a:r>
            <a:r>
              <a:rPr lang="de-DE" sz="2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 for </a:t>
            </a:r>
            <a:r>
              <a:rPr lang="de-DE" sz="2800" dirty="0" err="1">
                <a:solidFill>
                  <a:srgbClr val="6E6E6E"/>
                </a:solidFill>
                <a:latin typeface="Capital Gothic Bold" panose="00000800000000000000" pitchFamily="50" charset="0"/>
              </a:rPr>
              <a:t>your</a:t>
            </a:r>
            <a:r>
              <a:rPr lang="de-DE" sz="2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 </a:t>
            </a:r>
            <a:r>
              <a:rPr lang="de-DE" sz="2800" dirty="0" err="1">
                <a:solidFill>
                  <a:srgbClr val="6E6E6E"/>
                </a:solidFill>
                <a:latin typeface="Capital Gothic Bold" panose="00000800000000000000" pitchFamily="50" charset="0"/>
              </a:rPr>
              <a:t>attention</a:t>
            </a:r>
            <a:r>
              <a:rPr lang="de-DE" sz="2800" dirty="0">
                <a:solidFill>
                  <a:srgbClr val="6E6E6E"/>
                </a:solidFill>
                <a:latin typeface="Capital Gothic Bold" panose="00000800000000000000" pitchFamily="50" charset="0"/>
              </a:rPr>
              <a:t>!</a:t>
            </a:r>
          </a:p>
          <a:p>
            <a:pPr algn="r"/>
            <a:endParaRPr lang="de-DE" sz="2800" dirty="0">
              <a:solidFill>
                <a:srgbClr val="6E6E6E"/>
              </a:solidFill>
              <a:latin typeface="Capital Gothic Bold" panose="00000800000000000000" pitchFamily="50" charset="0"/>
            </a:endParaRPr>
          </a:p>
          <a:p>
            <a:pPr algn="r"/>
            <a:endParaRPr lang="de-DE" sz="2800" dirty="0">
              <a:solidFill>
                <a:srgbClr val="6E6E6E"/>
              </a:solidFill>
              <a:latin typeface="Capital Gothic Bold" panose="00000800000000000000" pitchFamily="50" charset="0"/>
            </a:endParaRPr>
          </a:p>
          <a:p>
            <a:pPr algn="r"/>
            <a:endParaRPr lang="de-DE" sz="1600" dirty="0">
              <a:solidFill>
                <a:srgbClr val="6E6E6E"/>
              </a:solidFill>
              <a:latin typeface="Capital Gothic" panose="00000500000000000000" pitchFamily="50" charset="0"/>
            </a:endParaRPr>
          </a:p>
          <a:p>
            <a:pPr algn="r"/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EDUCULT – Denken und Handeln in Kultur und Bildung</a:t>
            </a:r>
            <a:b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</a:br>
            <a:b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</a:br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Q21 (im </a:t>
            </a:r>
            <a:r>
              <a:rPr lang="de-DE" sz="1600" dirty="0" err="1">
                <a:solidFill>
                  <a:srgbClr val="6E6E6E"/>
                </a:solidFill>
                <a:latin typeface="Capital Gothic" panose="00000500000000000000" pitchFamily="50" charset="0"/>
              </a:rPr>
              <a:t>MuseumsQuartier</a:t>
            </a:r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 Wien)</a:t>
            </a:r>
            <a:b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</a:br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Museumsplatz 1/e-1.6</a:t>
            </a:r>
            <a:b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</a:br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A-1070 Wien</a:t>
            </a:r>
            <a:b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</a:br>
            <a:endParaRPr lang="de-DE" sz="1600" dirty="0">
              <a:solidFill>
                <a:srgbClr val="6E6E6E"/>
              </a:solidFill>
              <a:latin typeface="Capital Gothic" panose="00000500000000000000" pitchFamily="50" charset="0"/>
            </a:endParaRPr>
          </a:p>
          <a:p>
            <a:pPr algn="r"/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aron.weigl@educult.at</a:t>
            </a:r>
          </a:p>
          <a:p>
            <a:pPr algn="r"/>
            <a:r>
              <a:rPr lang="de-DE" sz="1600" dirty="0">
                <a:solidFill>
                  <a:srgbClr val="6E6E6E"/>
                </a:solidFill>
                <a:latin typeface="Capital Gothic" panose="00000500000000000000" pitchFamily="50" charset="0"/>
              </a:rPr>
              <a:t>https://educult.at</a:t>
            </a:r>
          </a:p>
        </p:txBody>
      </p:sp>
      <p:pic>
        <p:nvPicPr>
          <p:cNvPr id="7" name="Grafik 6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71F8EA64-2057-46CC-9B4C-AC12B6E23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1888" y="5016621"/>
            <a:ext cx="3905175" cy="1529527"/>
          </a:xfrm>
          <a:prstGeom prst="rect">
            <a:avLst/>
          </a:prstGeom>
        </p:spPr>
      </p:pic>
      <p:pic>
        <p:nvPicPr>
          <p:cNvPr id="9" name="Immagine 11">
            <a:extLst>
              <a:ext uri="{FF2B5EF4-FFF2-40B4-BE49-F238E27FC236}">
                <a16:creationId xmlns:a16="http://schemas.microsoft.com/office/drawing/2014/main" id="{98330ADC-8250-42D1-9062-729DB86E23B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257" y="5839448"/>
            <a:ext cx="3672199" cy="753890"/>
          </a:xfrm>
          <a:prstGeom prst="rect">
            <a:avLst/>
          </a:prstGeom>
        </p:spPr>
      </p:pic>
      <p:pic>
        <p:nvPicPr>
          <p:cNvPr id="13" name="Picture 2" descr="C:\Users\Agnieszka\Documents\Dokumenty Aga\FAIE_2018\7_1st TIP PM_E+KA2_2018\LOGO_1st TIP PM_2018\FIN_1stTIPPM Logo.png">
            <a:extLst>
              <a:ext uri="{FF2B5EF4-FFF2-40B4-BE49-F238E27FC236}">
                <a16:creationId xmlns:a16="http://schemas.microsoft.com/office/drawing/2014/main" id="{5134FFA5-DD96-4AF6-9BEF-B9B59B512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973" y="1657168"/>
            <a:ext cx="3014967" cy="198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85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 idx="4294967295"/>
          </p:nvPr>
        </p:nvSpPr>
        <p:spPr>
          <a:xfrm>
            <a:off x="182610" y="616449"/>
            <a:ext cx="8435520" cy="499526"/>
          </a:xfrm>
        </p:spPr>
        <p:txBody>
          <a:bodyPr wrap="square">
            <a:noAutofit/>
          </a:bodyPr>
          <a:lstStyle/>
          <a:p>
            <a:pPr lvl="0"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827995" y="1716095"/>
            <a:ext cx="10088970" cy="3425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+mj-lt"/>
              <a:buAutoNum type="arabicParenR"/>
            </a:pPr>
            <a:r>
              <a:rPr lang="en-GB" sz="2400" dirty="0">
                <a:latin typeface="Capital Gothic" panose="00000500000000000000" pitchFamily="50" charset="0"/>
              </a:rPr>
              <a:t>Aims and objectives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+mj-lt"/>
              <a:buAutoNum type="arabicParenR"/>
            </a:pPr>
            <a:r>
              <a:rPr lang="en-GB" sz="2400" dirty="0">
                <a:latin typeface="Capital Gothic" panose="00000500000000000000" pitchFamily="50" charset="0"/>
              </a:rPr>
              <a:t>Methodology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+mj-lt"/>
              <a:buAutoNum type="arabicParenR"/>
            </a:pPr>
            <a:r>
              <a:rPr lang="en-GB" sz="2400" dirty="0">
                <a:latin typeface="Capital Gothic" panose="00000500000000000000" pitchFamily="50" charset="0"/>
              </a:rPr>
              <a:t>Cross-national results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+mj-lt"/>
              <a:buAutoNum type="arabicParenR"/>
            </a:pPr>
            <a:r>
              <a:rPr lang="en-GB" sz="2400" dirty="0">
                <a:latin typeface="Capital Gothic" panose="00000500000000000000" pitchFamily="50" charset="0"/>
              </a:rPr>
              <a:t>Support offered by national agencies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+mj-lt"/>
              <a:buAutoNum type="arabicParenR"/>
            </a:pPr>
            <a:r>
              <a:rPr lang="en-GB" sz="2400" dirty="0">
                <a:latin typeface="Capital Gothic" panose="00000500000000000000" pitchFamily="50" charset="0"/>
              </a:rPr>
              <a:t>Needs and challenges</a:t>
            </a:r>
          </a:p>
        </p:txBody>
      </p:sp>
    </p:spTree>
    <p:extLst>
      <p:ext uri="{BB962C8B-B14F-4D97-AF65-F5344CB8AC3E}">
        <p14:creationId xmlns:p14="http://schemas.microsoft.com/office/powerpoint/2010/main" val="17511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287500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5964B"/>
                </a:solidFill>
                <a:latin typeface="Capital Gothic Medium" panose="00000600000000000000" pitchFamily="50" charset="0"/>
              </a:rPr>
              <a:t>Aims and objectives</a:t>
            </a:r>
            <a:endParaRPr lang="en-GB" sz="2800" b="1" dirty="0">
              <a:solidFill>
                <a:srgbClr val="F5964B"/>
              </a:solidFill>
              <a:latin typeface="Capital Gothic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240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3FE12CD1-3D0B-4585-9874-A15ACB954507}"/>
              </a:ext>
            </a:extLst>
          </p:cNvPr>
          <p:cNvSpPr txBox="1">
            <a:spLocks/>
          </p:cNvSpPr>
          <p:nvPr/>
        </p:nvSpPr>
        <p:spPr>
          <a:xfrm>
            <a:off x="182610" y="616449"/>
            <a:ext cx="8435520" cy="499526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1) Aims and objectives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0C3EC59-0CB7-474D-B41A-A41B5EFF903F}"/>
              </a:ext>
            </a:extLst>
          </p:cNvPr>
          <p:cNvSpPr txBox="1"/>
          <p:nvPr/>
        </p:nvSpPr>
        <p:spPr>
          <a:xfrm>
            <a:off x="827995" y="1716095"/>
            <a:ext cx="10134645" cy="3425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Help developing the support for starting international cooperation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Gather knowledge about successes and challenges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Collect kinds of support and methods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Describe expectations of project managers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Define needs in the partner countries</a:t>
            </a:r>
          </a:p>
        </p:txBody>
      </p:sp>
    </p:spTree>
    <p:extLst>
      <p:ext uri="{BB962C8B-B14F-4D97-AF65-F5344CB8AC3E}">
        <p14:creationId xmlns:p14="http://schemas.microsoft.com/office/powerpoint/2010/main" val="274656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0" y="287500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>
                <a:solidFill>
                  <a:srgbClr val="F5964B"/>
                </a:solidFill>
                <a:latin typeface="Capital Gothic Medium" panose="00000600000000000000" pitchFamily="50" charset="0"/>
              </a:rPr>
              <a:t>Methodology</a:t>
            </a:r>
            <a:endParaRPr lang="en-GB" sz="2800" b="1" dirty="0">
              <a:solidFill>
                <a:srgbClr val="F5964B"/>
              </a:solidFill>
              <a:latin typeface="Capital Gothic Medium" panose="000006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59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3FE12CD1-3D0B-4585-9874-A15ACB954507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2) Methodology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0C3EC59-0CB7-474D-B41A-A41B5EFF903F}"/>
              </a:ext>
            </a:extLst>
          </p:cNvPr>
          <p:cNvSpPr txBox="1"/>
          <p:nvPr/>
        </p:nvSpPr>
        <p:spPr>
          <a:xfrm>
            <a:off x="827995" y="1716095"/>
            <a:ext cx="10134645" cy="2410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Qualitative interviews (66 interviewees: project managers experienced/inexperienced, management body members experienced/inexperienced)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Quantitative survey (200 respondents, 121 analysed)</a:t>
            </a:r>
          </a:p>
        </p:txBody>
      </p:sp>
    </p:spTree>
    <p:extLst>
      <p:ext uri="{BB962C8B-B14F-4D97-AF65-F5344CB8AC3E}">
        <p14:creationId xmlns:p14="http://schemas.microsoft.com/office/powerpoint/2010/main" val="249959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C0C3EC59-0CB7-474D-B41A-A41B5EFF903F}"/>
              </a:ext>
            </a:extLst>
          </p:cNvPr>
          <p:cNvSpPr txBox="1"/>
          <p:nvPr/>
        </p:nvSpPr>
        <p:spPr>
          <a:xfrm>
            <a:off x="827995" y="1716095"/>
            <a:ext cx="10134645" cy="2717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</a:pPr>
            <a:r>
              <a:rPr lang="en-GB" sz="2400" dirty="0">
                <a:latin typeface="Capital Gothic" panose="00000500000000000000" pitchFamily="50" charset="0"/>
              </a:rPr>
              <a:t>Minimum condition for participation: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Adult education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Non-formal education</a:t>
            </a:r>
          </a:p>
          <a:p>
            <a:pPr marL="342900" indent="-342900">
              <a:lnSpc>
                <a:spcPct val="150000"/>
              </a:lnSpc>
              <a:spcBef>
                <a:spcPts val="1200"/>
              </a:spcBef>
              <a:buClr>
                <a:srgbClr val="F89108"/>
              </a:buClr>
              <a:buFont typeface="Arial" panose="020B0604020202020204" pitchFamily="34" charset="0"/>
              <a:buChar char="•"/>
            </a:pPr>
            <a:r>
              <a:rPr lang="en-GB" sz="2400" dirty="0">
                <a:latin typeface="Capital Gothic" panose="00000500000000000000" pitchFamily="50" charset="0"/>
              </a:rPr>
              <a:t>Civil society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71137397-BEEF-424B-B35E-79B9D792A0E7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2) Methodology</a:t>
            </a:r>
          </a:p>
        </p:txBody>
      </p:sp>
    </p:spTree>
    <p:extLst>
      <p:ext uri="{BB962C8B-B14F-4D97-AF65-F5344CB8AC3E}">
        <p14:creationId xmlns:p14="http://schemas.microsoft.com/office/powerpoint/2010/main" val="79883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0223D0B7-E837-4A0B-B74F-DF9C68689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47125"/>
            <a:ext cx="12265573" cy="4710546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0C7D5830-9042-41AB-942C-6591A904F074}"/>
              </a:ext>
            </a:extLst>
          </p:cNvPr>
          <p:cNvSpPr/>
          <p:nvPr/>
        </p:nvSpPr>
        <p:spPr>
          <a:xfrm>
            <a:off x="0" y="1647125"/>
            <a:ext cx="12192000" cy="4710546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AC3D7664-DDE9-4ED3-9774-07C3F124ACF2}"/>
              </a:ext>
            </a:extLst>
          </p:cNvPr>
          <p:cNvSpPr txBox="1">
            <a:spLocks/>
          </p:cNvSpPr>
          <p:nvPr/>
        </p:nvSpPr>
        <p:spPr>
          <a:xfrm>
            <a:off x="182610" y="626724"/>
            <a:ext cx="8435520" cy="48925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anchor="t" anchorCtr="0" compatLnSpc="1">
            <a:noAutofit/>
          </a:bodyPr>
          <a:lstStyle>
            <a:lvl1pPr marL="0" marR="0" indent="0" algn="l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  <a:defRPr lang="de-DE" sz="2800" b="0" i="0" u="none" strike="noStrike" kern="1200" baseline="0">
                <a:ln>
                  <a:noFill/>
                </a:ln>
                <a:solidFill>
                  <a:schemeClr val="bg1"/>
                </a:solidFill>
                <a:latin typeface="Capital Gothic Medium" panose="00000600000000000000" pitchFamily="50" charset="0"/>
                <a:ea typeface="Microsoft YaHei" pitchFamily="2"/>
              </a:defRPr>
            </a:lvl1pPr>
          </a:lstStyle>
          <a:p>
            <a:pPr hangingPunct="1">
              <a:lnSpc>
                <a:spcPct val="100000"/>
              </a:lnSpc>
            </a:pPr>
            <a:r>
              <a:rPr lang="en-US" sz="2600" dirty="0">
                <a:solidFill>
                  <a:srgbClr val="FFFFFF"/>
                </a:solidFill>
              </a:rPr>
              <a:t>2) Methodology: sample description</a:t>
            </a:r>
          </a:p>
        </p:txBody>
      </p:sp>
    </p:spTree>
    <p:extLst>
      <p:ext uri="{BB962C8B-B14F-4D97-AF65-F5344CB8AC3E}">
        <p14:creationId xmlns:p14="http://schemas.microsoft.com/office/powerpoint/2010/main" val="1281075575"/>
      </p:ext>
    </p:extLst>
  </p:cSld>
  <p:clrMapOvr>
    <a:masterClrMapping/>
  </p:clrMapOvr>
</p:sld>
</file>

<file path=ppt/theme/theme1.xml><?xml version="1.0" encoding="utf-8"?>
<a:theme xmlns:a="http://schemas.openxmlformats.org/drawingml/2006/main" name="Titel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DUCULT_Presentation_CSO.pptx" id="{DDBADBBC-BF9D-4794-92A3-BC0FC496C632}" vid="{A6506EA4-B03A-48F0-B869-1BF2C7C6BB1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 Academy_Presentation_2019 (MS)</Template>
  <TotalTime>0</TotalTime>
  <Words>591</Words>
  <Application>Microsoft Office PowerPoint</Application>
  <PresentationFormat>Breitbild</PresentationFormat>
  <Paragraphs>128</Paragraphs>
  <Slides>27</Slides>
  <Notes>20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34" baseType="lpstr">
      <vt:lpstr>Arial</vt:lpstr>
      <vt:lpstr>Calibri</vt:lpstr>
      <vt:lpstr>Capital Gothic</vt:lpstr>
      <vt:lpstr>Capital Gothic Bold</vt:lpstr>
      <vt:lpstr>Capital Gothic Medium</vt:lpstr>
      <vt:lpstr>Times New Roman</vt:lpstr>
      <vt:lpstr>Titel1</vt:lpstr>
      <vt:lpstr>PowerPoint-Präsentation</vt:lpstr>
      <vt:lpstr>PowerPoint-Präsentation</vt:lpstr>
      <vt:lpstr>Overview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SUMMER ACADEMY 2019</dc:title>
  <dc:creator>EDUCULT Mitarbeit</dc:creator>
  <cp:lastModifiedBy>Aron Weigl</cp:lastModifiedBy>
  <cp:revision>70</cp:revision>
  <cp:lastPrinted>2018-07-20T14:05:20Z</cp:lastPrinted>
  <dcterms:created xsi:type="dcterms:W3CDTF">2019-09-11T08:48:25Z</dcterms:created>
  <dcterms:modified xsi:type="dcterms:W3CDTF">2020-09-20T14:02:56Z</dcterms:modified>
</cp:coreProperties>
</file>