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8"/>
  </p:notesMasterIdLst>
  <p:sldIdLst>
    <p:sldId id="386" r:id="rId2"/>
    <p:sldId id="423" r:id="rId3"/>
    <p:sldId id="420" r:id="rId4"/>
    <p:sldId id="421" r:id="rId5"/>
    <p:sldId id="425" r:id="rId6"/>
    <p:sldId id="426" r:id="rId7"/>
  </p:sldIdLst>
  <p:sldSz cx="9144000" cy="6858000" type="screen4x3"/>
  <p:notesSz cx="6877050" cy="1000125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0">
          <p15:clr>
            <a:srgbClr val="A4A3A4"/>
          </p15:clr>
        </p15:guide>
        <p15:guide id="2" pos="216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85B"/>
    <a:srgbClr val="E9EFF7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77" autoAdjust="0"/>
    <p:restoredTop sz="94660" autoAdjust="0"/>
  </p:normalViewPr>
  <p:slideViewPr>
    <p:cSldViewPr>
      <p:cViewPr varScale="1">
        <p:scale>
          <a:sx n="63" d="100"/>
          <a:sy n="63" d="100"/>
        </p:scale>
        <p:origin x="1532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3293" y="-77"/>
      </p:cViewPr>
      <p:guideLst>
        <p:guide orient="horz" pos="3150"/>
        <p:guide pos="216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93DCD850-9D9D-4154-A9BC-6D9A564F792B}" type="datetimeFigureOut">
              <a:rPr lang="da-DK" smtClean="0"/>
              <a:pPr/>
              <a:t>09-10-2019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7705" y="4750594"/>
            <a:ext cx="5501640" cy="4500563"/>
          </a:xfrm>
          <a:prstGeom prst="rect">
            <a:avLst/>
          </a:prstGeom>
        </p:spPr>
        <p:txBody>
          <a:bodyPr vert="horz" lIns="96442" tIns="48221" rIns="96442" bIns="48221" rtlCol="0">
            <a:normAutofit/>
          </a:bodyPr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95404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570D742F-399D-4886-8970-DD78786AC5D1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27335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02265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955685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662029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571273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6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10734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22" name="Undertitel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a-DK"/>
              <a:t>Klik for at redigere undertiteltypografien i masteren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D6C28-5E2F-4B22-B822-8ABFB9A8A72E}" type="datetime1">
              <a:rPr lang="da-DK" smtClean="0"/>
              <a:t>09-10-2019</a:t>
            </a:fld>
            <a:endParaRPr lang="da-DK"/>
          </a:p>
        </p:txBody>
      </p:sp>
      <p:sp>
        <p:nvSpPr>
          <p:cNvPr id="20" name="Pladsholder til sidefod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10" name="Pladsholder til dias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a-DK"/>
              <a:t>Klik for at redigere typografi i masteren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A3F1A-D4C8-4AF9-8064-F2EFA8B69F12}" type="datetime1">
              <a:rPr lang="da-DK" smtClean="0"/>
              <a:t>09-10-2019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da-DK"/>
              <a:t>Klik for at redigere typografi i masteren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F8A8F-4C1E-470E-B421-B4BA8B36B808}" type="datetime1">
              <a:rPr lang="da-DK" smtClean="0"/>
              <a:t>09-10-2019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a-DK"/>
              <a:t>Klik for at redigere typografi i masteren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563FB-E414-407E-B63B-DBF976752D3D}" type="datetime1">
              <a:rPr lang="da-DK" smtClean="0"/>
              <a:t>09-10-2019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a-DK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7D745-0AA3-44C4-96F8-F4486FD65A83}" type="datetime1">
              <a:rPr lang="da-DK" smtClean="0"/>
              <a:t>09-10-2019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0" name="Rektangel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a-DK"/>
              <a:t>Klik for at redigere typografi i masteren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a-DK"/>
              <a:t>Klik for at redigere typografi i masteren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91238-D37C-493C-9825-322DC965573B}" type="datetime1">
              <a:rPr lang="da-DK" smtClean="0"/>
              <a:t>09-10-2019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a-DK"/>
              <a:t>Klik for at redigere typografi i masteren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a-DK"/>
              <a:t>Klik for at redigere typografi i masteren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a-DK"/>
              <a:t>Klik for at redigere typografi i masteren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a-DK"/>
              <a:t>Klik for at redigere typografi i masteren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95B30-0CC7-4F95-A410-23EE69634CE1}" type="datetime1">
              <a:rPr lang="da-DK" smtClean="0"/>
              <a:t>09-10-2019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114D1-5812-4225-ABE9-7F382871B0D7}" type="datetime1">
              <a:rPr lang="da-DK" smtClean="0"/>
              <a:t>09-10-2019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82CF6-15B2-43FE-BF26-A77FC687B631}" type="datetime1">
              <a:rPr lang="da-DK" smtClean="0"/>
              <a:t>09-10-2019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6" name="Rektangel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a-DK"/>
              <a:t>Klik for at redigere typografi i masteren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49700-FB7B-4FF7-9CAC-2F2028F213A1}" type="datetime1">
              <a:rPr lang="da-DK" smtClean="0"/>
              <a:t>09-10-2019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A1595-F28F-493C-8F53-6FB400E508BF}" type="datetime1">
              <a:rPr lang="da-DK" smtClean="0"/>
              <a:t>09-10-2019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Rektangel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da-DK"/>
              <a:t>Klik på ikonet for at tilføje et billede</a:t>
            </a:r>
            <a:endParaRPr kumimoji="0" lang="en-US" dirty="0"/>
          </a:p>
        </p:txBody>
      </p:sp>
      <p:sp>
        <p:nvSpPr>
          <p:cNvPr id="9" name="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a-DK"/>
              <a:t>Klik for at redigere typografi i masteren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rkel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Krans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Pladsholder til titel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9" name="Pladsholder til teks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da-DK"/>
              <a:t>Klik for at redigere typografi i masteren</a:t>
            </a:r>
          </a:p>
          <a:p>
            <a:pPr lvl="1" eaLnBrk="1" latinLnBrk="0" hangingPunct="1"/>
            <a:r>
              <a:rPr kumimoji="0" lang="da-DK"/>
              <a:t>Andet niveau</a:t>
            </a:r>
          </a:p>
          <a:p>
            <a:pPr lvl="2" eaLnBrk="1" latinLnBrk="0" hangingPunct="1"/>
            <a:r>
              <a:rPr kumimoji="0" lang="da-DK"/>
              <a:t>Tredje niveau</a:t>
            </a:r>
          </a:p>
          <a:p>
            <a:pPr lvl="3" eaLnBrk="1" latinLnBrk="0" hangingPunct="1"/>
            <a:r>
              <a:rPr kumimoji="0" lang="da-DK"/>
              <a:t>Fjerde niveau</a:t>
            </a:r>
          </a:p>
          <a:p>
            <a:pPr lvl="4" eaLnBrk="1" latinLnBrk="0" hangingPunct="1"/>
            <a:r>
              <a:rPr kumimoji="0" lang="da-DK"/>
              <a:t>Femte niveau</a:t>
            </a:r>
            <a:endParaRPr kumimoji="0" lang="en-US"/>
          </a:p>
        </p:txBody>
      </p:sp>
      <p:sp>
        <p:nvSpPr>
          <p:cNvPr id="24" name="Pladsholder til dato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5ABB08F-D0B8-438C-B560-C3655A5ADC96}" type="datetime1">
              <a:rPr lang="da-DK" smtClean="0"/>
              <a:t>09-10-2019</a:t>
            </a:fld>
            <a:endParaRPr lang="da-DK"/>
          </a:p>
        </p:txBody>
      </p:sp>
      <p:sp>
        <p:nvSpPr>
          <p:cNvPr id="10" name="Pladsholder til sidefod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da-DK"/>
          </a:p>
        </p:txBody>
      </p:sp>
      <p:sp>
        <p:nvSpPr>
          <p:cNvPr id="22" name="Pladsholder til diasnumm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5" name="Rektangel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boks 5"/>
          <p:cNvSpPr txBox="1"/>
          <p:nvPr/>
        </p:nvSpPr>
        <p:spPr>
          <a:xfrm>
            <a:off x="5724128" y="5661248"/>
            <a:ext cx="2592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Interfolk</a:t>
            </a:r>
          </a:p>
          <a:p>
            <a:r>
              <a:rPr lang="da-DK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a-DK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Institute for Civil Society    </a:t>
            </a:r>
          </a:p>
        </p:txBody>
      </p:sp>
      <p:pic>
        <p:nvPicPr>
          <p:cNvPr id="7" name="Billede 6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68344" y="5806176"/>
            <a:ext cx="568862" cy="576063"/>
          </a:xfrm>
          <a:prstGeom prst="rect">
            <a:avLst/>
          </a:prstGeom>
        </p:spPr>
      </p:pic>
      <p:sp>
        <p:nvSpPr>
          <p:cNvPr id="9" name="Rektangel 8"/>
          <p:cNvSpPr/>
          <p:nvPr/>
        </p:nvSpPr>
        <p:spPr>
          <a:xfrm>
            <a:off x="1043608" y="1772816"/>
            <a:ext cx="7272808" cy="158347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square" tIns="144000" bIns="144000">
            <a:spAutoFit/>
          </a:bodyPr>
          <a:lstStyle/>
          <a:p>
            <a:pPr algn="ctr"/>
            <a:r>
              <a:rPr lang="en-GB" sz="2800" b="1" i="1" dirty="0">
                <a:solidFill>
                  <a:schemeClr val="tx2"/>
                </a:solidFill>
              </a:rPr>
              <a:t>Good practice of co-creation:</a:t>
            </a:r>
            <a:endParaRPr lang="da-DK" sz="2800" dirty="0">
              <a:solidFill>
                <a:schemeClr val="tx2"/>
              </a:solidFill>
            </a:endParaRPr>
          </a:p>
          <a:p>
            <a:pPr algn="ctr"/>
            <a:r>
              <a:rPr lang="en-GB" sz="2800" b="1" dirty="0">
                <a:solidFill>
                  <a:schemeClr val="tx2"/>
                </a:solidFill>
              </a:rPr>
              <a:t>3-day European pilot course </a:t>
            </a:r>
            <a:endParaRPr lang="da-DK" sz="2800" dirty="0">
              <a:solidFill>
                <a:schemeClr val="tx2"/>
              </a:solidFill>
            </a:endParaRPr>
          </a:p>
          <a:p>
            <a:pPr algn="ctr"/>
            <a:r>
              <a:rPr lang="en-GB" sz="2800" b="1" dirty="0">
                <a:solidFill>
                  <a:schemeClr val="tx2"/>
                </a:solidFill>
              </a:rPr>
              <a:t>9 – 11 October 2019 in Copenhagen</a:t>
            </a:r>
            <a:r>
              <a:rPr lang="en-GB" sz="2400" dirty="0"/>
              <a:t>	</a:t>
            </a:r>
            <a:endParaRPr lang="da-DK" sz="2400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043608" y="3579428"/>
            <a:ext cx="7272808" cy="660144"/>
          </a:xfrm>
          <a:prstGeom prst="rect">
            <a:avLst/>
          </a:prstGeom>
          <a:solidFill>
            <a:srgbClr val="D6E3BC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144000" rIns="91440" bIns="14400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ts val="600"/>
              </a:spcBef>
              <a:tabLst>
                <a:tab pos="227013" algn="l"/>
              </a:tabLst>
            </a:pPr>
            <a:r>
              <a:rPr lang="en-GB" sz="2400" b="1" dirty="0">
                <a:solidFill>
                  <a:schemeClr val="tx2"/>
                </a:solidFill>
              </a:rPr>
              <a:t>The UN Sustainable Development Goals</a:t>
            </a:r>
          </a:p>
        </p:txBody>
      </p:sp>
      <p:sp>
        <p:nvSpPr>
          <p:cNvPr id="10" name="Tekstboks 9"/>
          <p:cNvSpPr txBox="1"/>
          <p:nvPr/>
        </p:nvSpPr>
        <p:spPr>
          <a:xfrm>
            <a:off x="4716016" y="5301208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spcBef>
                <a:spcPct val="0"/>
              </a:spcBef>
            </a:pPr>
            <a:r>
              <a:rPr lang="da-DK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</a:t>
            </a:r>
            <a:r>
              <a:rPr lang="da-DK" sz="17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Hans Jørgen Vodsgaard</a:t>
            </a:r>
          </a:p>
        </p:txBody>
      </p:sp>
      <p:sp>
        <p:nvSpPr>
          <p:cNvPr id="8" name="Pladsholder til dias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AE076-7F58-41A9-8F73-CDE9F5E0F14C}" type="slidenum">
              <a:rPr lang="da-DK" smtClean="0"/>
              <a:pPr/>
              <a:t>1</a:t>
            </a:fld>
            <a:endParaRPr lang="da-DK"/>
          </a:p>
        </p:txBody>
      </p:sp>
      <p:pic>
        <p:nvPicPr>
          <p:cNvPr id="2" name="Billed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32655"/>
            <a:ext cx="7272808" cy="73322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570088" cy="634082"/>
          </a:xfrm>
        </p:spPr>
        <p:txBody>
          <a:bodyPr>
            <a:noAutofit/>
          </a:bodyPr>
          <a:lstStyle/>
          <a:p>
            <a:r>
              <a:rPr lang="en-GB" sz="3200" dirty="0"/>
              <a:t>The UN pin </a:t>
            </a:r>
            <a:endParaRPr lang="en-GB" sz="2000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2</a:t>
            </a:fld>
            <a:endParaRPr lang="da-DK" b="1" dirty="0">
              <a:solidFill>
                <a:schemeClr val="tx2"/>
              </a:solidFill>
            </a:endParaRPr>
          </a:p>
        </p:txBody>
      </p:sp>
      <p:pic>
        <p:nvPicPr>
          <p:cNvPr id="7" name="Pladsholder til indhold 6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32F768C9-80C9-465F-A793-5BACA4EFC8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8692" y="-290879"/>
            <a:ext cx="3900689" cy="2736304"/>
          </a:xfrm>
        </p:spPr>
      </p:pic>
      <p:sp>
        <p:nvSpPr>
          <p:cNvPr id="3" name="Tekstfelt 2">
            <a:extLst>
              <a:ext uri="{FF2B5EF4-FFF2-40B4-BE49-F238E27FC236}">
                <a16:creationId xmlns:a16="http://schemas.microsoft.com/office/drawing/2014/main" id="{E7D737F1-0306-45F7-B8C5-DF18EC27BA66}"/>
              </a:ext>
            </a:extLst>
          </p:cNvPr>
          <p:cNvSpPr txBox="1"/>
          <p:nvPr/>
        </p:nvSpPr>
        <p:spPr>
          <a:xfrm>
            <a:off x="748308" y="2967335"/>
            <a:ext cx="63367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The pin is not a symbol for the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Rainbow flag.</a:t>
            </a:r>
          </a:p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 or the PRIDE festival or the LGBTQ </a:t>
            </a:r>
            <a:r>
              <a:rPr lang="da-DK" dirty="0" err="1">
                <a:latin typeface="Arial" panose="020B0604020202020204" pitchFamily="34" charset="0"/>
                <a:cs typeface="Arial" panose="020B0604020202020204" pitchFamily="34" charset="0"/>
              </a:rPr>
              <a:t>movement</a:t>
            </a:r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 lesbian, gay, bisexual, transgender and queer)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It is a symbol for UN’s </a:t>
            </a:r>
            <a:r>
              <a:rPr lang="en-US" altLang="en-US" dirty="0">
                <a:solidFill>
                  <a:srgbClr val="3B3B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Sustainable Development Goals </a:t>
            </a:r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Billede 5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6EAC5782-F674-42D1-AECC-2DEBF7C938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381250"/>
            <a:ext cx="209550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918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570088" cy="634082"/>
          </a:xfrm>
        </p:spPr>
        <p:txBody>
          <a:bodyPr>
            <a:noAutofit/>
          </a:bodyPr>
          <a:lstStyle/>
          <a:p>
            <a:r>
              <a:rPr lang="en-US" altLang="en-US" sz="2000" dirty="0">
                <a:solidFill>
                  <a:srgbClr val="3B3B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UN Sustainable Development Goals</a:t>
            </a:r>
            <a:endParaRPr lang="en-GB" sz="20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399024" y="903830"/>
            <a:ext cx="7498080" cy="5693521"/>
          </a:xfrm>
        </p:spPr>
        <p:txBody>
          <a:bodyPr>
            <a:normAutofit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srgbClr val="3B3B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2015 the UN adopted 17 Sustainable Development Goals (SDGs) that establish a new framework a better and more sustainable future for all towards 2030.  The SDGs are universal and apply to all countries</a:t>
            </a:r>
            <a:endParaRPr lang="en-US" alt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 dirty="0">
              <a:solidFill>
                <a:srgbClr val="3B3B3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srgbClr val="3B3B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17 SDGs including 169 part goals replace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srgbClr val="3B3B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eight Millennium Development Goals (MDGs).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500" dirty="0">
              <a:solidFill>
                <a:srgbClr val="3B3B3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500" dirty="0">
              <a:solidFill>
                <a:srgbClr val="3B3B3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500" dirty="0">
              <a:solidFill>
                <a:srgbClr val="3B3B3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500" dirty="0">
              <a:solidFill>
                <a:srgbClr val="3B3B3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500" dirty="0">
              <a:solidFill>
                <a:srgbClr val="3B3B3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500" dirty="0">
              <a:solidFill>
                <a:srgbClr val="3B3B3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srgbClr val="3B3B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the SDGs the UN member states have committed 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dirty="0">
                <a:solidFill>
                  <a:srgbClr val="3B3B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themselves in all countries by 2030 to:</a:t>
            </a:r>
          </a:p>
          <a:p>
            <a:pPr marL="560070" lvl="1" indent="-28575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1600" dirty="0">
                <a:solidFill>
                  <a:srgbClr val="3B3B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environmental development </a:t>
            </a:r>
          </a:p>
          <a:p>
            <a:pPr marL="560070" lvl="1" indent="-28575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1600" dirty="0">
                <a:solidFill>
                  <a:srgbClr val="3B3B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securing peace and security. </a:t>
            </a:r>
          </a:p>
          <a:p>
            <a:pPr marL="560070" lvl="1" indent="-28575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1600" dirty="0">
                <a:solidFill>
                  <a:srgbClr val="3B3B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poverty reduction and social development</a:t>
            </a:r>
          </a:p>
          <a:p>
            <a:pPr marL="560070" lvl="1" indent="-28575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1600" dirty="0">
                <a:solidFill>
                  <a:srgbClr val="3B3B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ending hunger completely, </a:t>
            </a:r>
          </a:p>
          <a:p>
            <a:pPr marL="560070" lvl="1" indent="-28575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1600" dirty="0">
                <a:solidFill>
                  <a:srgbClr val="3B3B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ensuring education for all, </a:t>
            </a:r>
          </a:p>
          <a:p>
            <a:pPr marL="560070" lvl="1" indent="-28575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1600" dirty="0">
                <a:solidFill>
                  <a:srgbClr val="3B3B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securing health </a:t>
            </a:r>
          </a:p>
          <a:p>
            <a:pPr marL="560070" lvl="1" indent="-28575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1600" dirty="0">
                <a:solidFill>
                  <a:srgbClr val="3B3B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promoting decent work and sustainable economic growth</a:t>
            </a:r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3</a:t>
            </a:fld>
            <a:endParaRPr lang="da-DK" b="1" dirty="0">
              <a:solidFill>
                <a:schemeClr val="tx2"/>
              </a:solidFill>
            </a:endParaRP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93E37621-4468-4D04-B918-10F0E65D91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8224" y="1700808"/>
            <a:ext cx="2436880" cy="1996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483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dsholder til indhold 4" descr="Et billede, der indeholder udendørs, græs, stor, mange&#10;&#10;Automatisk genereret beskrivelse">
            <a:extLst>
              <a:ext uri="{FF2B5EF4-FFF2-40B4-BE49-F238E27FC236}">
                <a16:creationId xmlns:a16="http://schemas.microsoft.com/office/drawing/2014/main" id="{9F55E144-C257-455F-854E-B422E8570A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345" y="908721"/>
            <a:ext cx="8054224" cy="4989636"/>
          </a:xfrm>
        </p:spPr>
      </p:pic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4</a:t>
            </a:fld>
            <a:endParaRPr lang="da-DK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223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5922568"/>
            <a:ext cx="6696744" cy="792088"/>
          </a:xfrm>
        </p:spPr>
        <p:txBody>
          <a:bodyPr>
            <a:no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“Sustainable Development Action – THE NORDIC WAY</a:t>
            </a:r>
            <a:b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Implementation of the Global 2030 Agenda for Sustainable Development in Nordic Cooperation”</a:t>
            </a:r>
            <a:b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Nordic Council of Ministers 2017, page 70</a:t>
            </a: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5</a:t>
            </a:fld>
            <a:endParaRPr lang="da-DK" b="1" dirty="0">
              <a:solidFill>
                <a:schemeClr val="tx2"/>
              </a:solidFill>
            </a:endParaRPr>
          </a:p>
        </p:txBody>
      </p:sp>
      <p:pic>
        <p:nvPicPr>
          <p:cNvPr id="11" name="Pladsholder til indhold 10">
            <a:extLst>
              <a:ext uri="{FF2B5EF4-FFF2-40B4-BE49-F238E27FC236}">
                <a16:creationId xmlns:a16="http://schemas.microsoft.com/office/drawing/2014/main" id="{567C6B04-59A5-4332-896C-F0F036AF59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437" y="188640"/>
            <a:ext cx="7971349" cy="5733928"/>
          </a:xfrm>
        </p:spPr>
      </p:pic>
    </p:spTree>
    <p:extLst>
      <p:ext uri="{BB962C8B-B14F-4D97-AF65-F5344CB8AC3E}">
        <p14:creationId xmlns:p14="http://schemas.microsoft.com/office/powerpoint/2010/main" val="3723745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570088" cy="576064"/>
          </a:xfrm>
        </p:spPr>
        <p:txBody>
          <a:bodyPr>
            <a:noAutofit/>
          </a:bodyPr>
          <a:lstStyle/>
          <a:p>
            <a:r>
              <a:rPr lang="en-GB" sz="3200" dirty="0"/>
              <a:t>Sustainable development goals </a:t>
            </a:r>
            <a:endParaRPr lang="en-GB" sz="2000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6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id="{027EDEB5-744C-4824-863C-E64FDC1CB7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3648" y="908720"/>
            <a:ext cx="7498080" cy="4752528"/>
          </a:xfrm>
        </p:spPr>
        <p:txBody>
          <a:bodyPr>
            <a:normAutofit/>
          </a:bodyPr>
          <a:lstStyle/>
          <a:p>
            <a:pPr marL="82296" indent="0">
              <a:lnSpc>
                <a:spcPct val="120000"/>
              </a:lnSpc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All member states have committed themselves to these goals. </a:t>
            </a:r>
          </a:p>
          <a:p>
            <a:pPr marL="82296" indent="0">
              <a:lnSpc>
                <a:spcPct val="120000"/>
              </a:lnSpc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Everyone is needed to reach these ambitious targets. The creativity, knowhow, technology and financial resources from all of society is necessary to achieve the SDGs in every context.</a:t>
            </a:r>
          </a:p>
          <a:p>
            <a:pPr marL="82296" indent="0">
              <a:lnSpc>
                <a:spcPct val="120000"/>
              </a:lnSpc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lnSpc>
                <a:spcPct val="120000"/>
              </a:lnSpc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Achieving the SDGs requires the partnership of governments, private sector, civil society and citizens alike to make sure we leave a better planet for future generations.</a:t>
            </a:r>
          </a:p>
          <a:p>
            <a:pPr marL="82296" indent="0">
              <a:lnSpc>
                <a:spcPct val="120000"/>
              </a:lnSpc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lnSpc>
                <a:spcPct val="120000"/>
              </a:lnSpc>
              <a:buNone/>
            </a:pPr>
            <a:r>
              <a:rPr lang="da-DK" sz="1600" dirty="0" err="1">
                <a:latin typeface="Arial" panose="020B0604020202020204" pitchFamily="34" charset="0"/>
                <a:cs typeface="Arial" panose="020B0604020202020204" pitchFamily="34" charset="0"/>
              </a:rPr>
              <a:t>Sustainable</a:t>
            </a:r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600" dirty="0" err="1">
                <a:latin typeface="Arial" panose="020B0604020202020204" pitchFamily="34" charset="0"/>
                <a:cs typeface="Arial" panose="020B0604020202020204" pitchFamily="34" charset="0"/>
              </a:rPr>
              <a:t>development</a:t>
            </a:r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600" dirty="0" err="1">
                <a:latin typeface="Arial" panose="020B0604020202020204" pitchFamily="34" charset="0"/>
                <a:cs typeface="Arial" panose="020B0604020202020204" pitchFamily="34" charset="0"/>
              </a:rPr>
              <a:t>goals</a:t>
            </a:r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600" dirty="0" err="1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da-DK" sz="1600" dirty="0" err="1"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6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82296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part of all </a:t>
            </a:r>
            <a:r>
              <a:rPr lang="da-DK" sz="1600" dirty="0" err="1">
                <a:latin typeface="Arial" panose="020B0604020202020204" pitchFamily="34" charset="0"/>
                <a:cs typeface="Arial" panose="020B0604020202020204" pitchFamily="34" charset="0"/>
              </a:rPr>
              <a:t>areas</a:t>
            </a:r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 of NGO </a:t>
            </a:r>
            <a:r>
              <a:rPr lang="da-DK" sz="1600" dirty="0" err="1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a-DK" sz="1600" dirty="0" err="1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 in the </a:t>
            </a:r>
            <a:r>
              <a:rPr lang="da-DK" sz="1600" dirty="0" err="1">
                <a:latin typeface="Arial" panose="020B0604020202020204" pitchFamily="34" charset="0"/>
                <a:cs typeface="Arial" panose="020B0604020202020204" pitchFamily="34" charset="0"/>
              </a:rPr>
              <a:t>cultural</a:t>
            </a:r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600" dirty="0" err="1">
                <a:latin typeface="Arial" panose="020B0604020202020204" pitchFamily="34" charset="0"/>
                <a:cs typeface="Arial" panose="020B0604020202020204" pitchFamily="34" charset="0"/>
              </a:rPr>
              <a:t>field</a:t>
            </a:r>
            <a:r>
              <a:rPr lang="da-DK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82296" indent="0">
              <a:buNone/>
            </a:pPr>
            <a:endParaRPr lang="da-DK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endParaRPr lang="da-DK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endParaRPr lang="da-DK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A514EFAF-1050-4E5F-B7D6-E5E7C705CF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1597" y="4869160"/>
            <a:ext cx="2202182" cy="1804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3477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mbusfletværk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mbusfletværk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Bambusfletværk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11721</TotalTime>
  <Words>176</Words>
  <Application>Microsoft Office PowerPoint</Application>
  <PresentationFormat>Skærmshow (4:3)</PresentationFormat>
  <Paragraphs>56</Paragraphs>
  <Slides>6</Slides>
  <Notes>5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2" baseType="lpstr">
      <vt:lpstr>Arial</vt:lpstr>
      <vt:lpstr>Calibri</vt:lpstr>
      <vt:lpstr>Gill Sans MT</vt:lpstr>
      <vt:lpstr>Verdana</vt:lpstr>
      <vt:lpstr>Wingdings 2</vt:lpstr>
      <vt:lpstr>Bambusfletværk</vt:lpstr>
      <vt:lpstr>PowerPoint-præsentation</vt:lpstr>
      <vt:lpstr>The UN pin </vt:lpstr>
      <vt:lpstr>The UN Sustainable Development Goals</vt:lpstr>
      <vt:lpstr>PowerPoint-præsentation</vt:lpstr>
      <vt:lpstr>“Sustainable Development Action – THE NORDIC WAY Implementation of the Global 2030 Agenda for Sustainable Development in Nordic Cooperation” Nordic Council of Ministers 2017, page 70</vt:lpstr>
      <vt:lpstr>Sustainable development goals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hans</dc:creator>
  <cp:lastModifiedBy>Hans Vodsgaard</cp:lastModifiedBy>
  <cp:revision>729</cp:revision>
  <dcterms:created xsi:type="dcterms:W3CDTF">2011-03-31T09:38:17Z</dcterms:created>
  <dcterms:modified xsi:type="dcterms:W3CDTF">2019-10-09T16:17:46Z</dcterms:modified>
</cp:coreProperties>
</file>