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</p:sldMasterIdLst>
  <p:notesMasterIdLst>
    <p:notesMasterId r:id="rId20"/>
  </p:notesMasterIdLst>
  <p:handoutMasterIdLst>
    <p:handoutMasterId r:id="rId21"/>
  </p:handoutMasterIdLst>
  <p:sldIdLst>
    <p:sldId id="256" r:id="rId4"/>
    <p:sldId id="378" r:id="rId5"/>
    <p:sldId id="379" r:id="rId6"/>
    <p:sldId id="380" r:id="rId7"/>
    <p:sldId id="381" r:id="rId8"/>
    <p:sldId id="315" r:id="rId9"/>
    <p:sldId id="369" r:id="rId10"/>
    <p:sldId id="330" r:id="rId11"/>
    <p:sldId id="370" r:id="rId12"/>
    <p:sldId id="371" r:id="rId13"/>
    <p:sldId id="372" r:id="rId14"/>
    <p:sldId id="373" r:id="rId15"/>
    <p:sldId id="375" r:id="rId16"/>
    <p:sldId id="376" r:id="rId17"/>
    <p:sldId id="374" r:id="rId18"/>
    <p:sldId id="377" r:id="rId19"/>
  </p:sldIdLst>
  <p:sldSz cx="9144000" cy="6858000" type="screen4x3"/>
  <p:notesSz cx="6799263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9108"/>
    <a:srgbClr val="F1BC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4860" autoAdjust="0"/>
  </p:normalViewPr>
  <p:slideViewPr>
    <p:cSldViewPr snapToGrid="0">
      <p:cViewPr varScale="1">
        <p:scale>
          <a:sx n="46" d="100"/>
          <a:sy n="46" d="100"/>
        </p:scale>
        <p:origin x="155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5055FD-51AC-444A-BBBA-347851335AAD}" type="doc">
      <dgm:prSet loTypeId="urn:microsoft.com/office/officeart/2005/8/layout/arrow5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03CD1C26-4A1D-4B76-AC90-F8B1EDB9A9B0}">
      <dgm:prSet phldrT="[Text]"/>
      <dgm:spPr>
        <a:solidFill>
          <a:srgbClr val="F89108"/>
        </a:solidFill>
      </dgm:spPr>
      <dgm:t>
        <a:bodyPr/>
        <a:lstStyle/>
        <a:p>
          <a:r>
            <a:rPr lang="de-DE" dirty="0"/>
            <a:t>D</a:t>
          </a:r>
        </a:p>
      </dgm:t>
    </dgm:pt>
    <dgm:pt modelId="{FED098F9-1158-47AC-9478-8C16032393D4}" type="parTrans" cxnId="{52FAEA26-719E-4255-9119-7ED79D569323}">
      <dgm:prSet/>
      <dgm:spPr/>
      <dgm:t>
        <a:bodyPr/>
        <a:lstStyle/>
        <a:p>
          <a:endParaRPr lang="de-DE"/>
        </a:p>
      </dgm:t>
    </dgm:pt>
    <dgm:pt modelId="{F373FA61-C93E-470B-892B-DDCB579474FB}" type="sibTrans" cxnId="{52FAEA26-719E-4255-9119-7ED79D569323}">
      <dgm:prSet/>
      <dgm:spPr/>
      <dgm:t>
        <a:bodyPr/>
        <a:lstStyle/>
        <a:p>
          <a:endParaRPr lang="de-DE"/>
        </a:p>
      </dgm:t>
    </dgm:pt>
    <dgm:pt modelId="{FDEDC115-91E1-4D36-8AC4-73FC3250FD40}">
      <dgm:prSet phldrT="[Text]"/>
      <dgm:spPr>
        <a:solidFill>
          <a:srgbClr val="F89108"/>
        </a:solidFill>
      </dgm:spPr>
      <dgm:t>
        <a:bodyPr/>
        <a:lstStyle/>
        <a:p>
          <a:r>
            <a:rPr lang="de-DE" dirty="0"/>
            <a:t>P</a:t>
          </a:r>
        </a:p>
      </dgm:t>
    </dgm:pt>
    <dgm:pt modelId="{BDD0AF32-DF8B-4569-BAF9-7535BD66B8F5}" type="parTrans" cxnId="{345F5831-EED1-4D83-9012-CFFCFE5ECE3D}">
      <dgm:prSet/>
      <dgm:spPr/>
      <dgm:t>
        <a:bodyPr/>
        <a:lstStyle/>
        <a:p>
          <a:endParaRPr lang="de-DE"/>
        </a:p>
      </dgm:t>
    </dgm:pt>
    <dgm:pt modelId="{34F9B437-01DE-476F-B853-EBD1D06A842F}" type="sibTrans" cxnId="{345F5831-EED1-4D83-9012-CFFCFE5ECE3D}">
      <dgm:prSet/>
      <dgm:spPr/>
      <dgm:t>
        <a:bodyPr/>
        <a:lstStyle/>
        <a:p>
          <a:endParaRPr lang="de-DE"/>
        </a:p>
      </dgm:t>
    </dgm:pt>
    <dgm:pt modelId="{CA75284D-9F96-4126-A57A-627B93262C02}" type="pres">
      <dgm:prSet presAssocID="{155055FD-51AC-444A-BBBA-347851335AAD}" presName="diagram" presStyleCnt="0">
        <dgm:presLayoutVars>
          <dgm:dir/>
          <dgm:resizeHandles val="exact"/>
        </dgm:presLayoutVars>
      </dgm:prSet>
      <dgm:spPr/>
    </dgm:pt>
    <dgm:pt modelId="{850E71A5-4FB7-4A1A-895C-6813860C5B55}" type="pres">
      <dgm:prSet presAssocID="{03CD1C26-4A1D-4B76-AC90-F8B1EDB9A9B0}" presName="arrow" presStyleLbl="node1" presStyleIdx="0" presStyleCnt="2">
        <dgm:presLayoutVars>
          <dgm:bulletEnabled val="1"/>
        </dgm:presLayoutVars>
      </dgm:prSet>
      <dgm:spPr/>
    </dgm:pt>
    <dgm:pt modelId="{1362B772-BFB2-4213-A89B-42069D805831}" type="pres">
      <dgm:prSet presAssocID="{FDEDC115-91E1-4D36-8AC4-73FC3250FD40}" presName="arrow" presStyleLbl="node1" presStyleIdx="1" presStyleCnt="2">
        <dgm:presLayoutVars>
          <dgm:bulletEnabled val="1"/>
        </dgm:presLayoutVars>
      </dgm:prSet>
      <dgm:spPr/>
    </dgm:pt>
  </dgm:ptLst>
  <dgm:cxnLst>
    <dgm:cxn modelId="{52FAEA26-719E-4255-9119-7ED79D569323}" srcId="{155055FD-51AC-444A-BBBA-347851335AAD}" destId="{03CD1C26-4A1D-4B76-AC90-F8B1EDB9A9B0}" srcOrd="0" destOrd="0" parTransId="{FED098F9-1158-47AC-9478-8C16032393D4}" sibTransId="{F373FA61-C93E-470B-892B-DDCB579474FB}"/>
    <dgm:cxn modelId="{345F5831-EED1-4D83-9012-CFFCFE5ECE3D}" srcId="{155055FD-51AC-444A-BBBA-347851335AAD}" destId="{FDEDC115-91E1-4D36-8AC4-73FC3250FD40}" srcOrd="1" destOrd="0" parTransId="{BDD0AF32-DF8B-4569-BAF9-7535BD66B8F5}" sibTransId="{34F9B437-01DE-476F-B853-EBD1D06A842F}"/>
    <dgm:cxn modelId="{21643C35-FEAB-48F7-A620-ECC253B75A76}" type="presOf" srcId="{FDEDC115-91E1-4D36-8AC4-73FC3250FD40}" destId="{1362B772-BFB2-4213-A89B-42069D805831}" srcOrd="0" destOrd="0" presId="urn:microsoft.com/office/officeart/2005/8/layout/arrow5"/>
    <dgm:cxn modelId="{0B870E73-7115-45F1-BAA8-A497D55F2F3B}" type="presOf" srcId="{03CD1C26-4A1D-4B76-AC90-F8B1EDB9A9B0}" destId="{850E71A5-4FB7-4A1A-895C-6813860C5B55}" srcOrd="0" destOrd="0" presId="urn:microsoft.com/office/officeart/2005/8/layout/arrow5"/>
    <dgm:cxn modelId="{F4851792-2BB4-466F-88B2-39582CAB941C}" type="presOf" srcId="{155055FD-51AC-444A-BBBA-347851335AAD}" destId="{CA75284D-9F96-4126-A57A-627B93262C02}" srcOrd="0" destOrd="0" presId="urn:microsoft.com/office/officeart/2005/8/layout/arrow5"/>
    <dgm:cxn modelId="{349C0134-BA74-4181-92AA-E5A9AC476244}" type="presParOf" srcId="{CA75284D-9F96-4126-A57A-627B93262C02}" destId="{850E71A5-4FB7-4A1A-895C-6813860C5B55}" srcOrd="0" destOrd="0" presId="urn:microsoft.com/office/officeart/2005/8/layout/arrow5"/>
    <dgm:cxn modelId="{AF93C6F6-A5B2-4CB1-9F28-B52E829A4465}" type="presParOf" srcId="{CA75284D-9F96-4126-A57A-627B93262C02}" destId="{1362B772-BFB2-4213-A89B-42069D805831}" srcOrd="1" destOrd="0" presId="urn:microsoft.com/office/officeart/2005/8/layout/arrow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B7A2E2-C9C3-4029-BCDA-FC0EB627D2E2}" type="doc">
      <dgm:prSet loTypeId="urn:microsoft.com/office/officeart/2005/8/layout/arrow1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F243AA7D-84A8-4D87-9FFF-11BDDE812162}">
      <dgm:prSet phldrT="[Text]"/>
      <dgm:spPr>
        <a:solidFill>
          <a:srgbClr val="F89108"/>
        </a:solidFill>
      </dgm:spPr>
      <dgm:t>
        <a:bodyPr/>
        <a:lstStyle/>
        <a:p>
          <a:r>
            <a:rPr lang="de-DE" dirty="0"/>
            <a:t>D</a:t>
          </a:r>
        </a:p>
      </dgm:t>
    </dgm:pt>
    <dgm:pt modelId="{8134567B-E41F-4188-AF4A-C80F7AD71864}" type="parTrans" cxnId="{A6E633B3-5D16-407F-902D-F958FACFAB36}">
      <dgm:prSet/>
      <dgm:spPr/>
      <dgm:t>
        <a:bodyPr/>
        <a:lstStyle/>
        <a:p>
          <a:endParaRPr lang="de-DE"/>
        </a:p>
      </dgm:t>
    </dgm:pt>
    <dgm:pt modelId="{4A0C720D-B1A1-4924-9B97-730CEA16B847}" type="sibTrans" cxnId="{A6E633B3-5D16-407F-902D-F958FACFAB36}">
      <dgm:prSet/>
      <dgm:spPr/>
      <dgm:t>
        <a:bodyPr/>
        <a:lstStyle/>
        <a:p>
          <a:endParaRPr lang="de-DE"/>
        </a:p>
      </dgm:t>
    </dgm:pt>
    <dgm:pt modelId="{13CA9A2A-4B9A-4B48-888E-4F982E1C0CB8}">
      <dgm:prSet phldrT="[Text]"/>
      <dgm:spPr>
        <a:solidFill>
          <a:srgbClr val="F89108"/>
        </a:solidFill>
      </dgm:spPr>
      <dgm:t>
        <a:bodyPr/>
        <a:lstStyle/>
        <a:p>
          <a:r>
            <a:rPr lang="de-DE" dirty="0"/>
            <a:t>P</a:t>
          </a:r>
        </a:p>
      </dgm:t>
    </dgm:pt>
    <dgm:pt modelId="{D5B621C5-2587-44BD-80B8-4B022B8ED55A}" type="parTrans" cxnId="{273F8AD8-D312-4794-A446-5E6763899ACB}">
      <dgm:prSet/>
      <dgm:spPr/>
      <dgm:t>
        <a:bodyPr/>
        <a:lstStyle/>
        <a:p>
          <a:endParaRPr lang="de-DE"/>
        </a:p>
      </dgm:t>
    </dgm:pt>
    <dgm:pt modelId="{D0237E48-A5E3-4162-8B8A-E3ACEE01DF46}" type="sibTrans" cxnId="{273F8AD8-D312-4794-A446-5E6763899ACB}">
      <dgm:prSet/>
      <dgm:spPr/>
      <dgm:t>
        <a:bodyPr/>
        <a:lstStyle/>
        <a:p>
          <a:endParaRPr lang="de-DE"/>
        </a:p>
      </dgm:t>
    </dgm:pt>
    <dgm:pt modelId="{D4BFB5C8-1967-4101-9E65-02C017E87D45}" type="pres">
      <dgm:prSet presAssocID="{59B7A2E2-C9C3-4029-BCDA-FC0EB627D2E2}" presName="cycle" presStyleCnt="0">
        <dgm:presLayoutVars>
          <dgm:dir/>
          <dgm:resizeHandles val="exact"/>
        </dgm:presLayoutVars>
      </dgm:prSet>
      <dgm:spPr/>
    </dgm:pt>
    <dgm:pt modelId="{5DE7F2E3-7EE9-466A-B5A9-60FDF96BF745}" type="pres">
      <dgm:prSet presAssocID="{F243AA7D-84A8-4D87-9FFF-11BDDE812162}" presName="arrow" presStyleLbl="node1" presStyleIdx="0" presStyleCnt="2">
        <dgm:presLayoutVars>
          <dgm:bulletEnabled val="1"/>
        </dgm:presLayoutVars>
      </dgm:prSet>
      <dgm:spPr/>
    </dgm:pt>
    <dgm:pt modelId="{A9406183-9AB0-4228-8D8A-0C0C80C46515}" type="pres">
      <dgm:prSet presAssocID="{13CA9A2A-4B9A-4B48-888E-4F982E1C0CB8}" presName="arrow" presStyleLbl="node1" presStyleIdx="1" presStyleCnt="2">
        <dgm:presLayoutVars>
          <dgm:bulletEnabled val="1"/>
        </dgm:presLayoutVars>
      </dgm:prSet>
      <dgm:spPr/>
    </dgm:pt>
  </dgm:ptLst>
  <dgm:cxnLst>
    <dgm:cxn modelId="{4D3B3425-3524-4AA4-8EED-9741E2330698}" type="presOf" srcId="{F243AA7D-84A8-4D87-9FFF-11BDDE812162}" destId="{5DE7F2E3-7EE9-466A-B5A9-60FDF96BF745}" srcOrd="0" destOrd="0" presId="urn:microsoft.com/office/officeart/2005/8/layout/arrow1"/>
    <dgm:cxn modelId="{4174B43D-B850-4766-AFDF-BA1B5CD22979}" type="presOf" srcId="{59B7A2E2-C9C3-4029-BCDA-FC0EB627D2E2}" destId="{D4BFB5C8-1967-4101-9E65-02C017E87D45}" srcOrd="0" destOrd="0" presId="urn:microsoft.com/office/officeart/2005/8/layout/arrow1"/>
    <dgm:cxn modelId="{A6E633B3-5D16-407F-902D-F958FACFAB36}" srcId="{59B7A2E2-C9C3-4029-BCDA-FC0EB627D2E2}" destId="{F243AA7D-84A8-4D87-9FFF-11BDDE812162}" srcOrd="0" destOrd="0" parTransId="{8134567B-E41F-4188-AF4A-C80F7AD71864}" sibTransId="{4A0C720D-B1A1-4924-9B97-730CEA16B847}"/>
    <dgm:cxn modelId="{273F8AD8-D312-4794-A446-5E6763899ACB}" srcId="{59B7A2E2-C9C3-4029-BCDA-FC0EB627D2E2}" destId="{13CA9A2A-4B9A-4B48-888E-4F982E1C0CB8}" srcOrd="1" destOrd="0" parTransId="{D5B621C5-2587-44BD-80B8-4B022B8ED55A}" sibTransId="{D0237E48-A5E3-4162-8B8A-E3ACEE01DF46}"/>
    <dgm:cxn modelId="{AC31AAF5-92E8-4261-9B61-4A7D99BB1095}" type="presOf" srcId="{13CA9A2A-4B9A-4B48-888E-4F982E1C0CB8}" destId="{A9406183-9AB0-4228-8D8A-0C0C80C46515}" srcOrd="0" destOrd="0" presId="urn:microsoft.com/office/officeart/2005/8/layout/arrow1"/>
    <dgm:cxn modelId="{94966419-A1C9-45A7-BAFD-EEF906A79ADB}" type="presParOf" srcId="{D4BFB5C8-1967-4101-9E65-02C017E87D45}" destId="{5DE7F2E3-7EE9-466A-B5A9-60FDF96BF745}" srcOrd="0" destOrd="0" presId="urn:microsoft.com/office/officeart/2005/8/layout/arrow1"/>
    <dgm:cxn modelId="{D843C6DD-5705-402F-9578-8A5464A5E933}" type="presParOf" srcId="{D4BFB5C8-1967-4101-9E65-02C017E87D45}" destId="{A9406183-9AB0-4228-8D8A-0C0C80C46515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C67EEA-C373-4DD2-9836-FBC4B40B2B14}" type="doc">
      <dgm:prSet loTypeId="urn:microsoft.com/office/officeart/2005/8/layout/funnel1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288D5864-044D-4402-99A1-28B019CE094B}">
      <dgm:prSet phldrT="[Text]"/>
      <dgm:spPr>
        <a:solidFill>
          <a:srgbClr val="F89108"/>
        </a:solidFill>
      </dgm:spPr>
      <dgm:t>
        <a:bodyPr/>
        <a:lstStyle/>
        <a:p>
          <a:r>
            <a:rPr lang="de-DE" dirty="0"/>
            <a:t>D</a:t>
          </a:r>
        </a:p>
      </dgm:t>
    </dgm:pt>
    <dgm:pt modelId="{331C7033-0735-46DD-9A20-40D0D7102B16}" type="parTrans" cxnId="{3CA08E96-74BA-4F78-BEEA-93EF9EB2AC5A}">
      <dgm:prSet/>
      <dgm:spPr/>
      <dgm:t>
        <a:bodyPr/>
        <a:lstStyle/>
        <a:p>
          <a:endParaRPr lang="de-DE"/>
        </a:p>
      </dgm:t>
    </dgm:pt>
    <dgm:pt modelId="{63CC26FB-80AB-4A2A-8908-D149F4210791}" type="sibTrans" cxnId="{3CA08E96-74BA-4F78-BEEA-93EF9EB2AC5A}">
      <dgm:prSet/>
      <dgm:spPr/>
      <dgm:t>
        <a:bodyPr/>
        <a:lstStyle/>
        <a:p>
          <a:endParaRPr lang="de-DE"/>
        </a:p>
      </dgm:t>
    </dgm:pt>
    <dgm:pt modelId="{139111BB-2ADA-46C3-8E87-849279926C05}">
      <dgm:prSet phldrT="[Text]" phldr="1"/>
      <dgm:spPr/>
      <dgm:t>
        <a:bodyPr/>
        <a:lstStyle/>
        <a:p>
          <a:endParaRPr lang="de-DE" dirty="0"/>
        </a:p>
      </dgm:t>
    </dgm:pt>
    <dgm:pt modelId="{7A877788-DE88-4A6D-B900-3CEA702EA407}" type="parTrans" cxnId="{51A803C7-D13D-4BE3-B5C4-14E4A851FDDD}">
      <dgm:prSet/>
      <dgm:spPr/>
      <dgm:t>
        <a:bodyPr/>
        <a:lstStyle/>
        <a:p>
          <a:endParaRPr lang="de-DE"/>
        </a:p>
      </dgm:t>
    </dgm:pt>
    <dgm:pt modelId="{1F833794-31C6-4AB2-AE22-B0C34FBF5D04}" type="sibTrans" cxnId="{51A803C7-D13D-4BE3-B5C4-14E4A851FDDD}">
      <dgm:prSet/>
      <dgm:spPr/>
      <dgm:t>
        <a:bodyPr/>
        <a:lstStyle/>
        <a:p>
          <a:endParaRPr lang="de-DE"/>
        </a:p>
      </dgm:t>
    </dgm:pt>
    <dgm:pt modelId="{0A2AF4A5-2B61-4908-9540-F601EE979004}">
      <dgm:prSet phldrT="[Text]"/>
      <dgm:spPr>
        <a:solidFill>
          <a:srgbClr val="F89108"/>
        </a:solidFill>
      </dgm:spPr>
      <dgm:t>
        <a:bodyPr/>
        <a:lstStyle/>
        <a:p>
          <a:r>
            <a:rPr lang="de-DE" dirty="0"/>
            <a:t>P</a:t>
          </a:r>
        </a:p>
      </dgm:t>
    </dgm:pt>
    <dgm:pt modelId="{DE803FFB-EA43-4606-A9EE-D93983B75147}" type="parTrans" cxnId="{0ED30D23-6453-488E-96DE-9798C42A3F46}">
      <dgm:prSet/>
      <dgm:spPr/>
      <dgm:t>
        <a:bodyPr/>
        <a:lstStyle/>
        <a:p>
          <a:endParaRPr lang="de-DE"/>
        </a:p>
      </dgm:t>
    </dgm:pt>
    <dgm:pt modelId="{2BD6EE93-708A-426E-A45A-3A11C7DE1D8D}" type="sibTrans" cxnId="{0ED30D23-6453-488E-96DE-9798C42A3F46}">
      <dgm:prSet/>
      <dgm:spPr/>
      <dgm:t>
        <a:bodyPr/>
        <a:lstStyle/>
        <a:p>
          <a:endParaRPr lang="de-DE"/>
        </a:p>
      </dgm:t>
    </dgm:pt>
    <dgm:pt modelId="{82EC86B7-84B6-42C8-8527-51DD5532F9C3}" type="pres">
      <dgm:prSet presAssocID="{76C67EEA-C373-4DD2-9836-FBC4B40B2B14}" presName="Name0" presStyleCnt="0">
        <dgm:presLayoutVars>
          <dgm:chMax val="4"/>
          <dgm:resizeHandles val="exact"/>
        </dgm:presLayoutVars>
      </dgm:prSet>
      <dgm:spPr/>
    </dgm:pt>
    <dgm:pt modelId="{563E5DD2-73C4-438C-B674-30CA52407AAF}" type="pres">
      <dgm:prSet presAssocID="{76C67EEA-C373-4DD2-9836-FBC4B40B2B14}" presName="ellipse" presStyleLbl="trBgShp" presStyleIdx="0" presStyleCnt="1"/>
      <dgm:spPr/>
    </dgm:pt>
    <dgm:pt modelId="{A31B5239-014A-453E-949B-8F536E2E0387}" type="pres">
      <dgm:prSet presAssocID="{76C67EEA-C373-4DD2-9836-FBC4B40B2B14}" presName="arrow1" presStyleLbl="fgShp" presStyleIdx="0" presStyleCnt="1"/>
      <dgm:spPr>
        <a:solidFill>
          <a:srgbClr val="F89108"/>
        </a:solidFill>
      </dgm:spPr>
    </dgm:pt>
    <dgm:pt modelId="{395BA89A-8B6A-4AA1-85B7-5D6CF980FD00}" type="pres">
      <dgm:prSet presAssocID="{76C67EEA-C373-4DD2-9836-FBC4B40B2B14}" presName="rectangle" presStyleLbl="revTx" presStyleIdx="0" presStyleCnt="1">
        <dgm:presLayoutVars>
          <dgm:bulletEnabled val="1"/>
        </dgm:presLayoutVars>
      </dgm:prSet>
      <dgm:spPr/>
    </dgm:pt>
    <dgm:pt modelId="{7114BD36-05B5-4715-88DB-2863194278C9}" type="pres">
      <dgm:prSet presAssocID="{0A2AF4A5-2B61-4908-9540-F601EE979004}" presName="item1" presStyleLbl="node1" presStyleIdx="0" presStyleCnt="2">
        <dgm:presLayoutVars>
          <dgm:bulletEnabled val="1"/>
        </dgm:presLayoutVars>
      </dgm:prSet>
      <dgm:spPr/>
    </dgm:pt>
    <dgm:pt modelId="{DA1C108A-CF68-4768-8AE7-29F43994DF48}" type="pres">
      <dgm:prSet presAssocID="{139111BB-2ADA-46C3-8E87-849279926C05}" presName="item2" presStyleLbl="node1" presStyleIdx="1" presStyleCnt="2">
        <dgm:presLayoutVars>
          <dgm:bulletEnabled val="1"/>
        </dgm:presLayoutVars>
      </dgm:prSet>
      <dgm:spPr/>
    </dgm:pt>
    <dgm:pt modelId="{47CE25AF-4657-4BE4-8CE8-E9DE240BA8B7}" type="pres">
      <dgm:prSet presAssocID="{76C67EEA-C373-4DD2-9836-FBC4B40B2B14}" presName="funnel" presStyleLbl="trAlignAcc1" presStyleIdx="0" presStyleCnt="1"/>
      <dgm:spPr/>
    </dgm:pt>
  </dgm:ptLst>
  <dgm:cxnLst>
    <dgm:cxn modelId="{0ED30D23-6453-488E-96DE-9798C42A3F46}" srcId="{76C67EEA-C373-4DD2-9836-FBC4B40B2B14}" destId="{0A2AF4A5-2B61-4908-9540-F601EE979004}" srcOrd="1" destOrd="0" parTransId="{DE803FFB-EA43-4606-A9EE-D93983B75147}" sibTransId="{2BD6EE93-708A-426E-A45A-3A11C7DE1D8D}"/>
    <dgm:cxn modelId="{48B24329-7552-4D75-937D-73372006EBBE}" type="presOf" srcId="{76C67EEA-C373-4DD2-9836-FBC4B40B2B14}" destId="{82EC86B7-84B6-42C8-8527-51DD5532F9C3}" srcOrd="0" destOrd="0" presId="urn:microsoft.com/office/officeart/2005/8/layout/funnel1"/>
    <dgm:cxn modelId="{C300A738-D599-42F7-B3C2-D79AB571BFF7}" type="presOf" srcId="{0A2AF4A5-2B61-4908-9540-F601EE979004}" destId="{7114BD36-05B5-4715-88DB-2863194278C9}" srcOrd="0" destOrd="0" presId="urn:microsoft.com/office/officeart/2005/8/layout/funnel1"/>
    <dgm:cxn modelId="{64B8AC48-EBEE-423F-942A-37AE3F999740}" type="presOf" srcId="{139111BB-2ADA-46C3-8E87-849279926C05}" destId="{395BA89A-8B6A-4AA1-85B7-5D6CF980FD00}" srcOrd="0" destOrd="0" presId="urn:microsoft.com/office/officeart/2005/8/layout/funnel1"/>
    <dgm:cxn modelId="{3CA08E96-74BA-4F78-BEEA-93EF9EB2AC5A}" srcId="{76C67EEA-C373-4DD2-9836-FBC4B40B2B14}" destId="{288D5864-044D-4402-99A1-28B019CE094B}" srcOrd="0" destOrd="0" parTransId="{331C7033-0735-46DD-9A20-40D0D7102B16}" sibTransId="{63CC26FB-80AB-4A2A-8908-D149F4210791}"/>
    <dgm:cxn modelId="{51A803C7-D13D-4BE3-B5C4-14E4A851FDDD}" srcId="{76C67EEA-C373-4DD2-9836-FBC4B40B2B14}" destId="{139111BB-2ADA-46C3-8E87-849279926C05}" srcOrd="2" destOrd="0" parTransId="{7A877788-DE88-4A6D-B900-3CEA702EA407}" sibTransId="{1F833794-31C6-4AB2-AE22-B0C34FBF5D04}"/>
    <dgm:cxn modelId="{990EAFF7-C274-4553-8FC1-CCB3C052B27A}" type="presOf" srcId="{288D5864-044D-4402-99A1-28B019CE094B}" destId="{DA1C108A-CF68-4768-8AE7-29F43994DF48}" srcOrd="0" destOrd="0" presId="urn:microsoft.com/office/officeart/2005/8/layout/funnel1"/>
    <dgm:cxn modelId="{B9EE0356-D561-47B3-A7A9-80AA5954E12F}" type="presParOf" srcId="{82EC86B7-84B6-42C8-8527-51DD5532F9C3}" destId="{563E5DD2-73C4-438C-B674-30CA52407AAF}" srcOrd="0" destOrd="0" presId="urn:microsoft.com/office/officeart/2005/8/layout/funnel1"/>
    <dgm:cxn modelId="{E367F864-A715-4987-B433-84C435977218}" type="presParOf" srcId="{82EC86B7-84B6-42C8-8527-51DD5532F9C3}" destId="{A31B5239-014A-453E-949B-8F536E2E0387}" srcOrd="1" destOrd="0" presId="urn:microsoft.com/office/officeart/2005/8/layout/funnel1"/>
    <dgm:cxn modelId="{872DF294-081B-4C3F-B3E6-8C70F8217035}" type="presParOf" srcId="{82EC86B7-84B6-42C8-8527-51DD5532F9C3}" destId="{395BA89A-8B6A-4AA1-85B7-5D6CF980FD00}" srcOrd="2" destOrd="0" presId="urn:microsoft.com/office/officeart/2005/8/layout/funnel1"/>
    <dgm:cxn modelId="{F1332783-42B7-4439-9AAD-40447F384234}" type="presParOf" srcId="{82EC86B7-84B6-42C8-8527-51DD5532F9C3}" destId="{7114BD36-05B5-4715-88DB-2863194278C9}" srcOrd="3" destOrd="0" presId="urn:microsoft.com/office/officeart/2005/8/layout/funnel1"/>
    <dgm:cxn modelId="{9E0CA6E3-3753-477B-ADEB-76A5562C616B}" type="presParOf" srcId="{82EC86B7-84B6-42C8-8527-51DD5532F9C3}" destId="{DA1C108A-CF68-4768-8AE7-29F43994DF48}" srcOrd="4" destOrd="0" presId="urn:microsoft.com/office/officeart/2005/8/layout/funnel1"/>
    <dgm:cxn modelId="{4FC10138-1F75-456B-A5E1-3A90C55A90AB}" type="presParOf" srcId="{82EC86B7-84B6-42C8-8527-51DD5532F9C3}" destId="{47CE25AF-4657-4BE4-8CE8-E9DE240BA8B7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E71A5-4FB7-4A1A-895C-6813860C5B55}">
      <dsp:nvSpPr>
        <dsp:cNvPr id="0" name=""/>
        <dsp:cNvSpPr/>
      </dsp:nvSpPr>
      <dsp:spPr>
        <a:xfrm rot="16200000">
          <a:off x="341" y="141617"/>
          <a:ext cx="1943497" cy="1943497"/>
        </a:xfrm>
        <a:prstGeom prst="downArrow">
          <a:avLst>
            <a:gd name="adj1" fmla="val 50000"/>
            <a:gd name="adj2" fmla="val 35000"/>
          </a:avLst>
        </a:prstGeom>
        <a:solidFill>
          <a:srgbClr val="F8910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/>
            <a:t>D</a:t>
          </a:r>
        </a:p>
      </dsp:txBody>
      <dsp:txXfrm rot="5400000">
        <a:off x="341" y="627491"/>
        <a:ext cx="1603385" cy="971749"/>
      </dsp:txXfrm>
    </dsp:sp>
    <dsp:sp modelId="{1362B772-BFB2-4213-A89B-42069D805831}">
      <dsp:nvSpPr>
        <dsp:cNvPr id="0" name=""/>
        <dsp:cNvSpPr/>
      </dsp:nvSpPr>
      <dsp:spPr>
        <a:xfrm rot="5400000">
          <a:off x="2052428" y="141617"/>
          <a:ext cx="1943497" cy="1943497"/>
        </a:xfrm>
        <a:prstGeom prst="downArrow">
          <a:avLst>
            <a:gd name="adj1" fmla="val 50000"/>
            <a:gd name="adj2" fmla="val 35000"/>
          </a:avLst>
        </a:prstGeom>
        <a:solidFill>
          <a:srgbClr val="F8910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/>
            <a:t>P</a:t>
          </a:r>
        </a:p>
      </dsp:txBody>
      <dsp:txXfrm rot="-5400000">
        <a:off x="2392540" y="627491"/>
        <a:ext cx="1603385" cy="9717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E7F2E3-7EE9-466A-B5A9-60FDF96BF745}">
      <dsp:nvSpPr>
        <dsp:cNvPr id="0" name=""/>
        <dsp:cNvSpPr/>
      </dsp:nvSpPr>
      <dsp:spPr>
        <a:xfrm rot="16200000">
          <a:off x="166" y="356904"/>
          <a:ext cx="1902520" cy="1902520"/>
        </a:xfrm>
        <a:prstGeom prst="upArrow">
          <a:avLst>
            <a:gd name="adj1" fmla="val 50000"/>
            <a:gd name="adj2" fmla="val 35000"/>
          </a:avLst>
        </a:prstGeom>
        <a:solidFill>
          <a:srgbClr val="F8910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D</a:t>
          </a:r>
        </a:p>
      </dsp:txBody>
      <dsp:txXfrm rot="5400000">
        <a:off x="333108" y="832534"/>
        <a:ext cx="1569579" cy="951260"/>
      </dsp:txXfrm>
    </dsp:sp>
    <dsp:sp modelId="{A9406183-9AB0-4228-8D8A-0C0C80C46515}">
      <dsp:nvSpPr>
        <dsp:cNvPr id="0" name=""/>
        <dsp:cNvSpPr/>
      </dsp:nvSpPr>
      <dsp:spPr>
        <a:xfrm rot="5400000">
          <a:off x="2093581" y="356904"/>
          <a:ext cx="1902520" cy="1902520"/>
        </a:xfrm>
        <a:prstGeom prst="upArrow">
          <a:avLst>
            <a:gd name="adj1" fmla="val 50000"/>
            <a:gd name="adj2" fmla="val 35000"/>
          </a:avLst>
        </a:prstGeom>
        <a:solidFill>
          <a:srgbClr val="F8910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P</a:t>
          </a:r>
        </a:p>
      </dsp:txBody>
      <dsp:txXfrm rot="-5400000">
        <a:off x="2093582" y="832534"/>
        <a:ext cx="1569579" cy="9512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3E5DD2-73C4-438C-B674-30CA52407AAF}">
      <dsp:nvSpPr>
        <dsp:cNvPr id="0" name=""/>
        <dsp:cNvSpPr/>
      </dsp:nvSpPr>
      <dsp:spPr>
        <a:xfrm>
          <a:off x="1404620" y="165099"/>
          <a:ext cx="3276600" cy="1137920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1B5239-014A-453E-949B-8F536E2E0387}">
      <dsp:nvSpPr>
        <dsp:cNvPr id="0" name=""/>
        <dsp:cNvSpPr/>
      </dsp:nvSpPr>
      <dsp:spPr>
        <a:xfrm>
          <a:off x="2730500" y="2951479"/>
          <a:ext cx="635000" cy="406400"/>
        </a:xfrm>
        <a:prstGeom prst="downArrow">
          <a:avLst/>
        </a:prstGeom>
        <a:solidFill>
          <a:srgbClr val="F8910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BA89A-8B6A-4AA1-85B7-5D6CF980FD00}">
      <dsp:nvSpPr>
        <dsp:cNvPr id="0" name=""/>
        <dsp:cNvSpPr/>
      </dsp:nvSpPr>
      <dsp:spPr>
        <a:xfrm>
          <a:off x="1524000" y="3276600"/>
          <a:ext cx="3048000" cy="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700" kern="1200"/>
        </a:p>
      </dsp:txBody>
      <dsp:txXfrm>
        <a:off x="1524000" y="3276600"/>
        <a:ext cx="3048000" cy="762000"/>
      </dsp:txXfrm>
    </dsp:sp>
    <dsp:sp modelId="{7114BD36-05B5-4715-88DB-2863194278C9}">
      <dsp:nvSpPr>
        <dsp:cNvPr id="0" name=""/>
        <dsp:cNvSpPr/>
      </dsp:nvSpPr>
      <dsp:spPr>
        <a:xfrm>
          <a:off x="2595880" y="1390904"/>
          <a:ext cx="1143000" cy="1143000"/>
        </a:xfrm>
        <a:prstGeom prst="ellipse">
          <a:avLst/>
        </a:prstGeom>
        <a:solidFill>
          <a:srgbClr val="F8910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900" kern="1200" dirty="0"/>
            <a:t>P</a:t>
          </a:r>
        </a:p>
      </dsp:txBody>
      <dsp:txXfrm>
        <a:off x="2763268" y="1558292"/>
        <a:ext cx="808224" cy="808224"/>
      </dsp:txXfrm>
    </dsp:sp>
    <dsp:sp modelId="{DA1C108A-CF68-4768-8AE7-29F43994DF48}">
      <dsp:nvSpPr>
        <dsp:cNvPr id="0" name=""/>
        <dsp:cNvSpPr/>
      </dsp:nvSpPr>
      <dsp:spPr>
        <a:xfrm>
          <a:off x="1778000" y="533399"/>
          <a:ext cx="1143000" cy="1143000"/>
        </a:xfrm>
        <a:prstGeom prst="ellipse">
          <a:avLst/>
        </a:prstGeom>
        <a:solidFill>
          <a:srgbClr val="F8910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900" kern="1200" dirty="0"/>
            <a:t>D</a:t>
          </a:r>
        </a:p>
      </dsp:txBody>
      <dsp:txXfrm>
        <a:off x="1945388" y="700787"/>
        <a:ext cx="808224" cy="808224"/>
      </dsp:txXfrm>
    </dsp:sp>
    <dsp:sp modelId="{47CE25AF-4657-4BE4-8CE8-E9DE240BA8B7}">
      <dsp:nvSpPr>
        <dsp:cNvPr id="0" name=""/>
        <dsp:cNvSpPr/>
      </dsp:nvSpPr>
      <dsp:spPr>
        <a:xfrm>
          <a:off x="1270000" y="25399"/>
          <a:ext cx="3556000" cy="28448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1" y="0"/>
            <a:ext cx="2950230" cy="49615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de-DE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3848222" y="0"/>
            <a:ext cx="2950230" cy="49615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r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de-DE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1" y="9433869"/>
            <a:ext cx="2950230" cy="49615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de-DE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3848222" y="9433869"/>
            <a:ext cx="2950230" cy="49615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r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fld id="{8C045D1D-6A94-4376-8A2B-7014E1F89428}" type="slidenum">
              <a:t>‹nr.›</a:t>
            </a:fld>
            <a:endParaRPr lang="de-DE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85343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>
            <a:spLocks noMove="1" noResize="1"/>
          </p:cNvSpPr>
          <p:nvPr/>
        </p:nvSpPr>
        <p:spPr>
          <a:xfrm>
            <a:off x="0" y="0"/>
            <a:ext cx="6798813" cy="9930388"/>
          </a:xfrm>
          <a:prstGeom prst="rect">
            <a:avLst/>
          </a:prstGeom>
          <a:solidFill>
            <a:srgbClr val="FFFFFF"/>
          </a:solidFill>
          <a:ln cap="sq">
            <a:noFill/>
            <a:prstDash val="solid"/>
          </a:ln>
        </p:spPr>
        <p:txBody>
          <a:bodyPr vert="horz" wrap="none" lIns="90000" tIns="45000" rIns="90000" bIns="45000" anchor="ctr" anchorCtr="1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3" name="Freihandform 2"/>
          <p:cNvSpPr/>
          <p:nvPr/>
        </p:nvSpPr>
        <p:spPr>
          <a:xfrm>
            <a:off x="0" y="0"/>
            <a:ext cx="6799173" cy="9929668"/>
          </a:xfrm>
          <a:custGeom>
            <a:avLst>
              <a:gd name="f0" fmla="val 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4" name="Freihandform 3"/>
          <p:cNvSpPr/>
          <p:nvPr/>
        </p:nvSpPr>
        <p:spPr>
          <a:xfrm>
            <a:off x="0" y="0"/>
            <a:ext cx="6799173" cy="9929668"/>
          </a:xfrm>
          <a:custGeom>
            <a:avLst>
              <a:gd name="f0" fmla="val 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5" name="Folienbildplatzhalter 4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38762" cy="4003675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6" name="Notizenplatzhalter 5"/>
          <p:cNvSpPr txBox="1">
            <a:spLocks noGrp="1"/>
          </p:cNvSpPr>
          <p:nvPr>
            <p:ph type="body" sz="quarter" idx="3"/>
          </p:nvPr>
        </p:nvSpPr>
        <p:spPr>
          <a:xfrm>
            <a:off x="755463" y="5079332"/>
            <a:ext cx="6042269" cy="480748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/>
          <a:p>
            <a:endParaRPr lang="de-DE"/>
          </a:p>
        </p:txBody>
      </p:sp>
      <p:sp>
        <p:nvSpPr>
          <p:cNvPr id="7" name="Kopfzeilenplatzhalter 6"/>
          <p:cNvSpPr txBox="1">
            <a:spLocks noGrp="1"/>
          </p:cNvSpPr>
          <p:nvPr>
            <p:ph type="hdr" sz="quarter"/>
          </p:nvPr>
        </p:nvSpPr>
        <p:spPr>
          <a:xfrm>
            <a:off x="0" y="-360"/>
            <a:ext cx="3275955" cy="53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rtl="0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1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8" name="Datumsplatzhalter 7"/>
          <p:cNvSpPr txBox="1">
            <a:spLocks noGrp="1"/>
          </p:cNvSpPr>
          <p:nvPr>
            <p:ph type="dt" idx="1"/>
          </p:nvPr>
        </p:nvSpPr>
        <p:spPr>
          <a:xfrm>
            <a:off x="4277242" y="-360"/>
            <a:ext cx="3275955" cy="53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rtl="0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1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9" name="Fußzeilenplatzhalter 8"/>
          <p:cNvSpPr txBox="1">
            <a:spLocks noGrp="1"/>
          </p:cNvSpPr>
          <p:nvPr>
            <p:ph type="ftr" sz="quarter" idx="4"/>
          </p:nvPr>
        </p:nvSpPr>
        <p:spPr>
          <a:xfrm>
            <a:off x="0" y="10157944"/>
            <a:ext cx="3275955" cy="53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rtl="0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1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10" name="Foliennummernplatzhalter 9"/>
          <p:cNvSpPr txBox="1">
            <a:spLocks noGrp="1"/>
          </p:cNvSpPr>
          <p:nvPr>
            <p:ph type="sldNum" sz="quarter" idx="5"/>
          </p:nvPr>
        </p:nvSpPr>
        <p:spPr>
          <a:xfrm>
            <a:off x="4277242" y="10157944"/>
            <a:ext cx="3275955" cy="53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rtl="0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1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defRPr>
            </a:lvl1pPr>
          </a:lstStyle>
          <a:p>
            <a:pPr lvl="0"/>
            <a:fld id="{5C9F24A9-72D5-4CEA-AE02-19A23EF3CD0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237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448919" algn="l"/>
        <a:tab pos="898199" algn="l"/>
        <a:tab pos="1347480" algn="l"/>
        <a:tab pos="1796760" algn="l"/>
        <a:tab pos="2246040" algn="l"/>
        <a:tab pos="2695320" algn="l"/>
        <a:tab pos="3144600" algn="l"/>
        <a:tab pos="3593880" algn="l"/>
        <a:tab pos="4043159" algn="l"/>
        <a:tab pos="4492440" algn="l"/>
        <a:tab pos="4941719" algn="l"/>
        <a:tab pos="5391000" algn="l"/>
        <a:tab pos="5840280" algn="l"/>
        <a:tab pos="6289560" algn="l"/>
        <a:tab pos="6738840" algn="l"/>
        <a:tab pos="7188120" algn="l"/>
        <a:tab pos="7637400" algn="l"/>
        <a:tab pos="8086679" algn="l"/>
        <a:tab pos="8535960" algn="l"/>
        <a:tab pos="8985240" algn="l"/>
      </a:tabLst>
      <a:defRPr lang="de-DE" sz="1200" b="0" i="0" u="none" strike="noStrike" baseline="0">
        <a:ln>
          <a:noFill/>
        </a:ln>
        <a:solidFill>
          <a:srgbClr val="000000"/>
        </a:solidFill>
        <a:latin typeface="Times New Roman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67052D9F-5B85-4227-B88F-7826ABA60FF2}" type="slidenum">
              <a:t>1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2" y="4717114"/>
            <a:ext cx="5439050" cy="4469755"/>
          </a:xfrm>
        </p:spPr>
        <p:txBody>
          <a:bodyPr anchor="ctr" anchorCtr="0"/>
          <a:lstStyle/>
          <a:p>
            <a:endParaRPr lang="de-DE"/>
          </a:p>
        </p:txBody>
      </p:sp>
      <p:sp>
        <p:nvSpPr>
          <p:cNvPr id="4" name="Freihandform 3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14B8C55E-17F9-4837-8FDD-AC7AAAD00D2D}" type="slidenum">
              <a:t>1</a:t>
            </a:fld>
            <a:endParaRPr lang="de-DE" sz="10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10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10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36576769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11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11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Aarhus Convention 2001</a:t>
            </a:r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CDPs: Linz, Steyr, Gallneukirchen (Upper Austria), Salzburg</a:t>
            </a:r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 err="1"/>
              <a:t>Tyrolean</a:t>
            </a:r>
            <a:r>
              <a:rPr lang="de-AT" sz="1100" baseline="0" dirty="0"/>
              <a:t> Culture Initiatives („</a:t>
            </a:r>
            <a:r>
              <a:rPr lang="de-AT" sz="1100" baseline="0" dirty="0" err="1"/>
              <a:t>Local</a:t>
            </a:r>
            <a:r>
              <a:rPr lang="de-AT" sz="1100" baseline="0" dirty="0"/>
              <a:t> Culture“)</a:t>
            </a:r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3337379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12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12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9446689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13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13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Salzburg: 2016-2018</a:t>
            </a:r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St. Pölten: </a:t>
            </a:r>
            <a:r>
              <a:rPr lang="de-AT" sz="1100" baseline="0" dirty="0" err="1"/>
              <a:t>since</a:t>
            </a:r>
            <a:r>
              <a:rPr lang="de-AT" sz="1100" baseline="0" dirty="0"/>
              <a:t> 2016</a:t>
            </a:r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2623712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14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14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Salzburg: 3 </a:t>
            </a:r>
            <a:r>
              <a:rPr lang="de-AT" sz="1100" baseline="0" dirty="0" err="1"/>
              <a:t>phases</a:t>
            </a:r>
            <a:endParaRPr lang="de-AT" sz="1100" baseline="0" dirty="0"/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AutoNum type="arabicPeriod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 err="1"/>
              <a:t>Groundwork</a:t>
            </a:r>
            <a:r>
              <a:rPr lang="de-AT" sz="1100" baseline="0" dirty="0"/>
              <a:t>/</a:t>
            </a:r>
            <a:r>
              <a:rPr lang="de-AT" sz="1100" baseline="0" dirty="0" err="1"/>
              <a:t>research</a:t>
            </a:r>
            <a:r>
              <a:rPr lang="de-AT" sz="1100" baseline="0" dirty="0"/>
              <a:t> (</a:t>
            </a:r>
            <a:r>
              <a:rPr lang="de-AT" sz="1100" baseline="0" dirty="0" err="1"/>
              <a:t>LiQuA</a:t>
            </a:r>
            <a:r>
              <a:rPr lang="de-AT" sz="1100" baseline="0" dirty="0"/>
              <a:t>, 13-person </a:t>
            </a:r>
            <a:r>
              <a:rPr lang="de-AT" sz="1100" baseline="0" dirty="0" err="1"/>
              <a:t>steering</a:t>
            </a:r>
            <a:r>
              <a:rPr lang="de-AT" sz="1100" baseline="0" dirty="0"/>
              <a:t> </a:t>
            </a:r>
            <a:r>
              <a:rPr lang="de-AT" sz="1100" baseline="0" dirty="0" err="1"/>
              <a:t>group</a:t>
            </a:r>
            <a:r>
              <a:rPr lang="de-AT" sz="1100" baseline="0" dirty="0"/>
              <a:t>, 5-person </a:t>
            </a:r>
            <a:r>
              <a:rPr lang="de-AT" sz="1100" baseline="0" dirty="0" err="1"/>
              <a:t>project</a:t>
            </a:r>
            <a:r>
              <a:rPr lang="de-AT" sz="1100" baseline="0" dirty="0"/>
              <a:t> </a:t>
            </a:r>
            <a:r>
              <a:rPr lang="de-AT" sz="1100" baseline="0" dirty="0" err="1"/>
              <a:t>team</a:t>
            </a:r>
            <a:r>
              <a:rPr lang="de-AT" sz="1100" baseline="0" dirty="0"/>
              <a:t>)</a:t>
            </a:r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AutoNum type="arabicPeriod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 err="1"/>
              <a:t>Discussion</a:t>
            </a:r>
            <a:r>
              <a:rPr lang="de-AT" sz="1100" baseline="0" dirty="0"/>
              <a:t>/</a:t>
            </a:r>
            <a:r>
              <a:rPr lang="de-AT" sz="1100" baseline="0" dirty="0" err="1"/>
              <a:t>workshops</a:t>
            </a:r>
            <a:r>
              <a:rPr lang="de-AT" sz="1100" baseline="0" dirty="0"/>
              <a:t>/</a:t>
            </a:r>
            <a:r>
              <a:rPr lang="de-AT" sz="1100" baseline="0" dirty="0" err="1"/>
              <a:t>round</a:t>
            </a:r>
            <a:r>
              <a:rPr lang="de-AT" sz="1100" baseline="0" dirty="0"/>
              <a:t> </a:t>
            </a:r>
            <a:r>
              <a:rPr lang="de-AT" sz="1100" baseline="0" dirty="0" err="1"/>
              <a:t>tables</a:t>
            </a:r>
            <a:endParaRPr lang="de-AT" sz="1100" baseline="0" dirty="0"/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AutoNum type="arabicPeriod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Final </a:t>
            </a:r>
            <a:r>
              <a:rPr lang="de-AT" sz="1100" baseline="0" dirty="0" err="1"/>
              <a:t>editing</a:t>
            </a:r>
            <a:r>
              <a:rPr lang="de-AT" sz="1100" baseline="0" dirty="0"/>
              <a:t>, </a:t>
            </a:r>
            <a:r>
              <a:rPr lang="de-AT" sz="1100" baseline="0" dirty="0" err="1"/>
              <a:t>decision-making</a:t>
            </a:r>
            <a:r>
              <a:rPr lang="de-AT" sz="1100" baseline="0" dirty="0"/>
              <a:t>, </a:t>
            </a:r>
            <a:r>
              <a:rPr lang="de-AT" sz="1100" baseline="0" dirty="0" err="1"/>
              <a:t>presentation</a:t>
            </a: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4377677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15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15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St. Pölten:</a:t>
            </a:r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AutoNum type="arabicPeriod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Initiation</a:t>
            </a:r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AutoNum type="arabicPeriod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 err="1"/>
              <a:t>Bid-book</a:t>
            </a:r>
            <a:r>
              <a:rPr lang="de-AT" sz="1100" baseline="0" dirty="0"/>
              <a:t> </a:t>
            </a:r>
            <a:r>
              <a:rPr lang="de-AT" sz="1100" baseline="0" dirty="0" err="1"/>
              <a:t>development</a:t>
            </a: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29551878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16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16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SUCCESSES</a:t>
            </a:r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Salzburg</a:t>
            </a:r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 err="1"/>
              <a:t>Good</a:t>
            </a:r>
            <a:r>
              <a:rPr lang="de-AT" sz="1100" baseline="0" dirty="0"/>
              <a:t> and </a:t>
            </a:r>
            <a:r>
              <a:rPr lang="de-AT" sz="1100" baseline="0" dirty="0" err="1"/>
              <a:t>even</a:t>
            </a:r>
            <a:r>
              <a:rPr lang="de-AT" sz="1100" baseline="0" dirty="0"/>
              <a:t> </a:t>
            </a:r>
            <a:r>
              <a:rPr lang="de-AT" sz="1100" baseline="0" dirty="0" err="1"/>
              <a:t>collaborarion</a:t>
            </a:r>
            <a:endParaRPr lang="de-AT" sz="1100" baseline="0" dirty="0"/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 err="1"/>
              <a:t>Eager</a:t>
            </a:r>
            <a:r>
              <a:rPr lang="de-AT" sz="1100" baseline="0" dirty="0"/>
              <a:t> </a:t>
            </a:r>
            <a:r>
              <a:rPr lang="de-AT" sz="1100" baseline="0" dirty="0" err="1"/>
              <a:t>involvement</a:t>
            </a:r>
            <a:r>
              <a:rPr lang="de-AT" sz="1100" baseline="0" dirty="0"/>
              <a:t> </a:t>
            </a:r>
            <a:r>
              <a:rPr lang="de-AT" sz="1100" baseline="0" dirty="0" err="1"/>
              <a:t>of</a:t>
            </a:r>
            <a:r>
              <a:rPr lang="de-AT" sz="1100" baseline="0" dirty="0"/>
              <a:t> all </a:t>
            </a:r>
            <a:r>
              <a:rPr lang="de-AT" sz="1100" baseline="0" dirty="0" err="1"/>
              <a:t>stakeholders</a:t>
            </a:r>
            <a:endParaRPr lang="de-AT" sz="1100" baseline="0" dirty="0"/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 err="1"/>
              <a:t>Accurate</a:t>
            </a:r>
            <a:r>
              <a:rPr lang="de-AT" sz="1100" baseline="0" dirty="0"/>
              <a:t> qualitative </a:t>
            </a:r>
            <a:r>
              <a:rPr lang="de-AT" sz="1100" baseline="0" dirty="0" err="1"/>
              <a:t>measurements</a:t>
            </a:r>
            <a:r>
              <a:rPr lang="de-AT" sz="1100" baseline="0" dirty="0"/>
              <a:t> and </a:t>
            </a:r>
            <a:r>
              <a:rPr lang="de-AT" sz="1100" baseline="0" dirty="0" err="1"/>
              <a:t>therefore</a:t>
            </a:r>
            <a:r>
              <a:rPr lang="de-AT" sz="1100" baseline="0" dirty="0"/>
              <a:t> </a:t>
            </a:r>
            <a:r>
              <a:rPr lang="de-AT" sz="1100" baseline="0" dirty="0" err="1"/>
              <a:t>applicable</a:t>
            </a:r>
            <a:r>
              <a:rPr lang="de-AT" sz="1100" baseline="0" dirty="0"/>
              <a:t> and relevant </a:t>
            </a:r>
            <a:r>
              <a:rPr lang="de-AT" sz="1100" baseline="0" dirty="0" err="1"/>
              <a:t>decisions</a:t>
            </a:r>
            <a:endParaRPr lang="de-AT" sz="1100" baseline="0" dirty="0"/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External </a:t>
            </a:r>
            <a:r>
              <a:rPr lang="de-AT" sz="1100" baseline="0" dirty="0" err="1"/>
              <a:t>facilitator</a:t>
            </a:r>
            <a:r>
              <a:rPr lang="de-AT" sz="1100" baseline="0" dirty="0"/>
              <a:t> </a:t>
            </a:r>
            <a:r>
              <a:rPr lang="de-AT" sz="1100" baseline="0" dirty="0" err="1"/>
              <a:t>as</a:t>
            </a:r>
            <a:r>
              <a:rPr lang="de-AT" sz="1100" baseline="0" dirty="0"/>
              <a:t> </a:t>
            </a:r>
            <a:r>
              <a:rPr lang="de-AT" sz="1100" baseline="0" dirty="0" err="1"/>
              <a:t>quality</a:t>
            </a:r>
            <a:r>
              <a:rPr lang="de-AT" sz="1100" baseline="0" dirty="0"/>
              <a:t> </a:t>
            </a:r>
            <a:r>
              <a:rPr lang="de-AT" sz="1100" baseline="0" dirty="0" err="1"/>
              <a:t>assurance</a:t>
            </a:r>
            <a:endParaRPr lang="de-AT" sz="1100" baseline="0" dirty="0"/>
          </a:p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  <a:p>
            <a:pPr marL="110880" marR="0" lvl="0" indent="0" algn="l" rtl="0" hangingPunc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St. Pölten:</a:t>
            </a:r>
          </a:p>
          <a:p>
            <a:pPr marL="282330" marR="0" lvl="0" indent="-17145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 err="1"/>
              <a:t>Participation</a:t>
            </a:r>
            <a:r>
              <a:rPr lang="de-AT" sz="1100" baseline="0" dirty="0"/>
              <a:t> </a:t>
            </a:r>
            <a:r>
              <a:rPr lang="de-AT" sz="1100" baseline="0" dirty="0" err="1"/>
              <a:t>of</a:t>
            </a:r>
            <a:r>
              <a:rPr lang="de-AT" sz="1100" baseline="0" dirty="0"/>
              <a:t> all </a:t>
            </a:r>
            <a:r>
              <a:rPr lang="de-AT" sz="1100" baseline="0" dirty="0" err="1"/>
              <a:t>who</a:t>
            </a:r>
            <a:r>
              <a:rPr lang="de-AT" sz="1100" baseline="0" dirty="0"/>
              <a:t> </a:t>
            </a:r>
            <a:r>
              <a:rPr lang="de-AT" sz="1100" baseline="0" dirty="0" err="1"/>
              <a:t>are</a:t>
            </a:r>
            <a:r>
              <a:rPr lang="de-AT" sz="1100" baseline="0" dirty="0"/>
              <a:t> </a:t>
            </a:r>
            <a:r>
              <a:rPr lang="de-AT" sz="1100" baseline="0" dirty="0" err="1"/>
              <a:t>interested</a:t>
            </a:r>
            <a:endParaRPr lang="de-AT" sz="1100" baseline="0" dirty="0"/>
          </a:p>
          <a:p>
            <a:pPr marL="282330" marR="0" lvl="0" indent="-17145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 err="1"/>
              <a:t>Creating</a:t>
            </a:r>
            <a:r>
              <a:rPr lang="de-AT" sz="1100" baseline="0" dirty="0"/>
              <a:t> </a:t>
            </a:r>
            <a:r>
              <a:rPr lang="de-AT" sz="1100" baseline="0" dirty="0" err="1"/>
              <a:t>optimism</a:t>
            </a:r>
            <a:r>
              <a:rPr lang="de-AT" sz="1100" baseline="0" dirty="0"/>
              <a:t> in </a:t>
            </a:r>
            <a:r>
              <a:rPr lang="de-AT" sz="1100" baseline="0" dirty="0" err="1"/>
              <a:t>the</a:t>
            </a:r>
            <a:r>
              <a:rPr lang="de-AT" sz="1100" baseline="0" dirty="0"/>
              <a:t> </a:t>
            </a:r>
            <a:r>
              <a:rPr lang="de-AT" sz="1100" baseline="0" dirty="0" err="1"/>
              <a:t>cultural</a:t>
            </a:r>
            <a:r>
              <a:rPr lang="de-AT" sz="1100" baseline="0" dirty="0"/>
              <a:t> </a:t>
            </a:r>
            <a:r>
              <a:rPr lang="de-AT" sz="1100" baseline="0" dirty="0" err="1"/>
              <a:t>field</a:t>
            </a:r>
            <a:endParaRPr lang="de-AT" sz="1100" baseline="0" dirty="0"/>
          </a:p>
          <a:p>
            <a:pPr marL="282330" marR="0" lvl="0" indent="-17145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Common </a:t>
            </a:r>
            <a:r>
              <a:rPr lang="de-AT" sz="1100" baseline="0" dirty="0" err="1"/>
              <a:t>vision</a:t>
            </a:r>
            <a:r>
              <a:rPr lang="de-AT" sz="1100" baseline="0" dirty="0"/>
              <a:t> and </a:t>
            </a:r>
            <a:r>
              <a:rPr lang="de-AT" sz="1100" baseline="0" dirty="0" err="1"/>
              <a:t>good</a:t>
            </a:r>
            <a:r>
              <a:rPr lang="de-AT" sz="1100" baseline="0" dirty="0"/>
              <a:t> </a:t>
            </a:r>
            <a:r>
              <a:rPr lang="de-AT" sz="1100" baseline="0" dirty="0" err="1"/>
              <a:t>foundation</a:t>
            </a:r>
            <a:r>
              <a:rPr lang="de-AT" sz="1100" baseline="0" dirty="0"/>
              <a:t> </a:t>
            </a:r>
            <a:r>
              <a:rPr lang="de-AT" sz="1100" baseline="0" dirty="0" err="1"/>
              <a:t>of</a:t>
            </a:r>
            <a:r>
              <a:rPr lang="de-AT" sz="1100" baseline="0" dirty="0"/>
              <a:t> </a:t>
            </a:r>
            <a:r>
              <a:rPr lang="de-AT" sz="1100" baseline="0" dirty="0" err="1"/>
              <a:t>trust</a:t>
            </a:r>
            <a:r>
              <a:rPr lang="de-AT" sz="1100" baseline="0" dirty="0"/>
              <a:t> in </a:t>
            </a:r>
            <a:r>
              <a:rPr lang="de-AT" sz="1100" baseline="0" dirty="0" err="1"/>
              <a:t>the</a:t>
            </a:r>
            <a:r>
              <a:rPr lang="de-AT" sz="1100" baseline="0" dirty="0"/>
              <a:t> </a:t>
            </a:r>
            <a:r>
              <a:rPr lang="de-AT" sz="1100" baseline="0" dirty="0" err="1"/>
              <a:t>beginning</a:t>
            </a:r>
            <a:endParaRPr lang="de-AT" sz="1100" baseline="0" dirty="0"/>
          </a:p>
          <a:p>
            <a:pPr marL="282330" marR="0" lvl="0" indent="-17145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Knowledge and </a:t>
            </a:r>
            <a:r>
              <a:rPr lang="de-AT" sz="1100" baseline="0" dirty="0" err="1"/>
              <a:t>experiences</a:t>
            </a:r>
            <a:r>
              <a:rPr lang="de-AT" sz="1100" baseline="0" dirty="0"/>
              <a:t> </a:t>
            </a:r>
            <a:r>
              <a:rPr lang="de-AT" sz="1100" baseline="0" dirty="0" err="1"/>
              <a:t>from</a:t>
            </a:r>
            <a:r>
              <a:rPr lang="de-AT" sz="1100" baseline="0" dirty="0"/>
              <a:t> </a:t>
            </a:r>
            <a:r>
              <a:rPr lang="de-AT" sz="1100" baseline="0" dirty="0" err="1"/>
              <a:t>experts</a:t>
            </a:r>
            <a:endParaRPr lang="de-AT" sz="1100" baseline="0" dirty="0"/>
          </a:p>
          <a:p>
            <a:pPr marL="110880" marR="0" lvl="0" indent="0" algn="l" rtl="0" hangingPunc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  <a:p>
            <a:pPr marL="110880" marR="0" lvl="0" indent="0" algn="l" rtl="0" hangingPunc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CHALLENGES</a:t>
            </a:r>
          </a:p>
          <a:p>
            <a:pPr marL="110880" marR="0" lvl="0" indent="0" algn="l" rtl="0" hangingPunc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  <a:p>
            <a:pPr marL="110880" marR="0" lvl="0" indent="0" algn="l" rtl="0" hangingPunc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Salzburg:</a:t>
            </a:r>
          </a:p>
          <a:p>
            <a:pPr marL="282330" marR="0" lvl="0" indent="-17145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 err="1"/>
              <a:t>Difficulty</a:t>
            </a:r>
            <a:r>
              <a:rPr lang="de-AT" sz="1100" baseline="0" dirty="0"/>
              <a:t> </a:t>
            </a:r>
            <a:r>
              <a:rPr lang="de-AT" sz="1100" baseline="0" dirty="0" err="1"/>
              <a:t>to</a:t>
            </a:r>
            <a:r>
              <a:rPr lang="de-AT" sz="1100" baseline="0" dirty="0"/>
              <a:t> </a:t>
            </a:r>
            <a:r>
              <a:rPr lang="de-AT" sz="1100" baseline="0" dirty="0" err="1"/>
              <a:t>see</a:t>
            </a:r>
            <a:r>
              <a:rPr lang="de-AT" sz="1100" baseline="0" dirty="0"/>
              <a:t> </a:t>
            </a:r>
            <a:r>
              <a:rPr lang="de-AT" sz="1100" baseline="0" dirty="0" err="1"/>
              <a:t>past</a:t>
            </a:r>
            <a:r>
              <a:rPr lang="de-AT" sz="1100" baseline="0" dirty="0"/>
              <a:t> </a:t>
            </a:r>
            <a:r>
              <a:rPr lang="de-AT" sz="1100" baseline="0" dirty="0" err="1"/>
              <a:t>one‘s</a:t>
            </a:r>
            <a:r>
              <a:rPr lang="de-AT" sz="1100" baseline="0" dirty="0"/>
              <a:t> own </a:t>
            </a:r>
            <a:r>
              <a:rPr lang="de-AT" sz="1100" baseline="0" dirty="0" err="1"/>
              <a:t>interest</a:t>
            </a:r>
            <a:endParaRPr lang="de-AT" sz="1100" baseline="0" dirty="0"/>
          </a:p>
          <a:p>
            <a:pPr marL="282330" marR="0" lvl="0" indent="-17145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Keep </a:t>
            </a:r>
            <a:r>
              <a:rPr lang="de-AT" sz="1100" baseline="0" dirty="0" err="1"/>
              <a:t>budget</a:t>
            </a:r>
            <a:r>
              <a:rPr lang="de-AT" sz="1100" baseline="0" dirty="0"/>
              <a:t> and time</a:t>
            </a:r>
          </a:p>
          <a:p>
            <a:pPr marL="282330" marR="0" lvl="0" indent="-17145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 err="1"/>
              <a:t>Individuals</a:t>
            </a:r>
            <a:r>
              <a:rPr lang="de-AT" sz="1100" baseline="0" dirty="0"/>
              <a:t> </a:t>
            </a:r>
            <a:r>
              <a:rPr lang="de-AT" sz="1100" baseline="0" dirty="0" err="1"/>
              <a:t>without</a:t>
            </a:r>
            <a:r>
              <a:rPr lang="de-AT" sz="1100" baseline="0" dirty="0"/>
              <a:t> </a:t>
            </a:r>
            <a:r>
              <a:rPr lang="de-AT" sz="1100" baseline="0" dirty="0" err="1"/>
              <a:t>clarity</a:t>
            </a:r>
            <a:r>
              <a:rPr lang="de-AT" sz="1100" baseline="0" dirty="0"/>
              <a:t> </a:t>
            </a:r>
            <a:r>
              <a:rPr lang="de-AT" sz="1100" baseline="0" dirty="0" err="1"/>
              <a:t>about</a:t>
            </a:r>
            <a:r>
              <a:rPr lang="de-AT" sz="1100" baseline="0" dirty="0"/>
              <a:t> </a:t>
            </a:r>
            <a:r>
              <a:rPr lang="de-AT" sz="1100" baseline="0" dirty="0" err="1"/>
              <a:t>their</a:t>
            </a:r>
            <a:r>
              <a:rPr lang="de-AT" sz="1100" baseline="0" dirty="0"/>
              <a:t> </a:t>
            </a:r>
            <a:r>
              <a:rPr lang="de-AT" sz="1100" baseline="0" dirty="0" err="1"/>
              <a:t>role</a:t>
            </a:r>
            <a:endParaRPr lang="de-AT" sz="1100" baseline="0" dirty="0"/>
          </a:p>
          <a:p>
            <a:pPr marL="282330" marR="0" lvl="0" indent="-17145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 err="1"/>
              <a:t>Individuals</a:t>
            </a:r>
            <a:r>
              <a:rPr lang="de-AT" sz="1100" baseline="0" dirty="0"/>
              <a:t> </a:t>
            </a:r>
            <a:r>
              <a:rPr lang="de-AT" sz="1100" baseline="0" dirty="0" err="1"/>
              <a:t>could</a:t>
            </a:r>
            <a:r>
              <a:rPr lang="de-AT" sz="1100" baseline="0" dirty="0"/>
              <a:t> not </a:t>
            </a:r>
            <a:r>
              <a:rPr lang="de-AT" sz="1100" baseline="0" dirty="0" err="1"/>
              <a:t>effectively</a:t>
            </a:r>
            <a:r>
              <a:rPr lang="de-AT" sz="1100" baseline="0" dirty="0"/>
              <a:t> </a:t>
            </a:r>
            <a:r>
              <a:rPr lang="de-AT" sz="1100" baseline="0" dirty="0" err="1"/>
              <a:t>communicate</a:t>
            </a:r>
            <a:r>
              <a:rPr lang="de-AT" sz="1100" baseline="0" dirty="0"/>
              <a:t> and </a:t>
            </a:r>
            <a:r>
              <a:rPr lang="de-AT" sz="1100" baseline="0" dirty="0" err="1"/>
              <a:t>compromise</a:t>
            </a:r>
            <a:endParaRPr lang="de-AT" sz="1100" baseline="0" dirty="0"/>
          </a:p>
          <a:p>
            <a:pPr marL="282330" marR="0" lvl="0" indent="-17145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Frequent </a:t>
            </a:r>
            <a:r>
              <a:rPr lang="de-AT" sz="1100" baseline="0" dirty="0" err="1"/>
              <a:t>absenteeism</a:t>
            </a:r>
            <a:endParaRPr lang="de-AT" sz="1100" baseline="0" dirty="0"/>
          </a:p>
          <a:p>
            <a:pPr marL="282330" marR="0" lvl="0" indent="-17145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 err="1"/>
              <a:t>Missing</a:t>
            </a:r>
            <a:r>
              <a:rPr lang="de-AT" sz="1100" baseline="0" dirty="0"/>
              <a:t> </a:t>
            </a:r>
            <a:r>
              <a:rPr lang="de-AT" sz="1100" baseline="0" dirty="0" err="1"/>
              <a:t>representatives</a:t>
            </a:r>
            <a:r>
              <a:rPr lang="de-AT" sz="1100" baseline="0" dirty="0"/>
              <a:t> </a:t>
            </a:r>
            <a:r>
              <a:rPr lang="de-AT" sz="1100" baseline="0" dirty="0" err="1"/>
              <a:t>of</a:t>
            </a:r>
            <a:r>
              <a:rPr lang="de-AT" sz="1100" baseline="0" dirty="0"/>
              <a:t> </a:t>
            </a:r>
            <a:r>
              <a:rPr lang="de-AT" sz="1100" baseline="0" dirty="0" err="1"/>
              <a:t>certain</a:t>
            </a:r>
            <a:r>
              <a:rPr lang="de-AT" sz="1100" baseline="0" dirty="0"/>
              <a:t> </a:t>
            </a:r>
            <a:r>
              <a:rPr lang="de-AT" sz="1100" baseline="0" dirty="0" err="1"/>
              <a:t>fields</a:t>
            </a:r>
            <a:r>
              <a:rPr lang="de-AT" sz="1100" baseline="0" dirty="0"/>
              <a:t> (e.g. </a:t>
            </a:r>
            <a:r>
              <a:rPr lang="de-AT" sz="1100" baseline="0" dirty="0" err="1"/>
              <a:t>tourism</a:t>
            </a:r>
            <a:r>
              <a:rPr lang="de-AT" sz="1100" baseline="0" dirty="0"/>
              <a:t>)</a:t>
            </a:r>
          </a:p>
          <a:p>
            <a:pPr marL="282330" marR="0" lvl="0" indent="-17145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  <a:p>
            <a:pPr marL="110880" marR="0" lvl="0" indent="0" algn="l" rtl="0" hangingPunc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St. Pölten:</a:t>
            </a:r>
          </a:p>
          <a:p>
            <a:pPr marL="282330" marR="0" lvl="0" indent="-17145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Focus on </a:t>
            </a:r>
            <a:r>
              <a:rPr lang="de-AT" sz="1100" baseline="0" dirty="0" err="1"/>
              <a:t>self-interest</a:t>
            </a:r>
            <a:endParaRPr lang="de-AT" sz="1100" baseline="0" dirty="0"/>
          </a:p>
          <a:p>
            <a:pPr marL="282330" marR="0" lvl="0" indent="-17145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Tension </a:t>
            </a:r>
            <a:r>
              <a:rPr lang="de-AT" sz="1100" baseline="0" dirty="0" err="1"/>
              <a:t>between</a:t>
            </a:r>
            <a:r>
              <a:rPr lang="de-AT" sz="1100" baseline="0" dirty="0"/>
              <a:t> </a:t>
            </a:r>
            <a:r>
              <a:rPr lang="de-AT" sz="1100" baseline="0" dirty="0" err="1"/>
              <a:t>paid</a:t>
            </a:r>
            <a:r>
              <a:rPr lang="de-AT" sz="1100" baseline="0" dirty="0"/>
              <a:t>/professional </a:t>
            </a:r>
            <a:r>
              <a:rPr lang="de-AT" sz="1100" baseline="0" dirty="0" err="1"/>
              <a:t>structures</a:t>
            </a:r>
            <a:r>
              <a:rPr lang="de-AT" sz="1100" baseline="0" dirty="0"/>
              <a:t> and </a:t>
            </a:r>
            <a:r>
              <a:rPr lang="de-AT" sz="1100" baseline="0" dirty="0" err="1"/>
              <a:t>volunteer</a:t>
            </a:r>
            <a:r>
              <a:rPr lang="de-AT" sz="1100" baseline="0" dirty="0"/>
              <a:t> </a:t>
            </a:r>
            <a:r>
              <a:rPr lang="de-AT" sz="1100" baseline="0" dirty="0" err="1"/>
              <a:t>structures</a:t>
            </a:r>
            <a:r>
              <a:rPr lang="de-AT" sz="1100" baseline="0" dirty="0"/>
              <a:t> in </a:t>
            </a:r>
            <a:r>
              <a:rPr lang="de-AT" sz="1100" baseline="0" dirty="0" err="1"/>
              <a:t>terms</a:t>
            </a:r>
            <a:r>
              <a:rPr lang="de-AT" sz="1100" baseline="0" dirty="0"/>
              <a:t> </a:t>
            </a:r>
            <a:r>
              <a:rPr lang="de-AT" sz="1100" baseline="0" dirty="0" err="1"/>
              <a:t>of</a:t>
            </a:r>
            <a:r>
              <a:rPr lang="de-AT" sz="1100" baseline="0" dirty="0"/>
              <a:t> </a:t>
            </a:r>
            <a:r>
              <a:rPr lang="de-AT" sz="1100" baseline="0" dirty="0" err="1"/>
              <a:t>budget</a:t>
            </a:r>
            <a:r>
              <a:rPr lang="de-AT" sz="1100" baseline="0" dirty="0"/>
              <a:t> and time</a:t>
            </a:r>
          </a:p>
          <a:p>
            <a:pPr marL="282330" marR="0" lvl="0" indent="-17145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Not </a:t>
            </a:r>
            <a:r>
              <a:rPr lang="de-AT" sz="1100" baseline="0" dirty="0" err="1"/>
              <a:t>experts</a:t>
            </a:r>
            <a:r>
              <a:rPr lang="de-AT" sz="1100" baseline="0" dirty="0"/>
              <a:t> </a:t>
            </a:r>
            <a:r>
              <a:rPr lang="de-AT" sz="1100" baseline="0" dirty="0" err="1"/>
              <a:t>from</a:t>
            </a:r>
            <a:r>
              <a:rPr lang="de-AT" sz="1100" baseline="0" dirty="0"/>
              <a:t> all </a:t>
            </a:r>
            <a:r>
              <a:rPr lang="de-AT" sz="1100" baseline="0" dirty="0" err="1"/>
              <a:t>fields</a:t>
            </a:r>
            <a:endParaRPr lang="de-AT" sz="1100" baseline="0" dirty="0"/>
          </a:p>
          <a:p>
            <a:pPr marL="282330" marR="0" lvl="0" indent="-171450" algn="l" rtl="0" hangingPunct="0">
              <a:lnSpc>
                <a:spcPct val="100000"/>
              </a:lnSpc>
              <a:spcBef>
                <a:spcPts val="0"/>
              </a:spcBef>
              <a:buFontTx/>
              <a:buChar char="-"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r>
              <a:rPr lang="de-AT" sz="1100" baseline="0" dirty="0"/>
              <a:t>(Lack </a:t>
            </a:r>
            <a:r>
              <a:rPr lang="de-AT" sz="1100" baseline="0" dirty="0" err="1"/>
              <a:t>of</a:t>
            </a:r>
            <a:r>
              <a:rPr lang="de-AT" sz="1100" baseline="0" dirty="0"/>
              <a:t> </a:t>
            </a:r>
            <a:r>
              <a:rPr lang="de-AT" sz="1100" baseline="0" dirty="0" err="1"/>
              <a:t>empathy</a:t>
            </a:r>
            <a:r>
              <a:rPr lang="de-AT" sz="1100" baseline="0" dirty="0"/>
              <a:t>, </a:t>
            </a:r>
            <a:r>
              <a:rPr lang="de-AT" sz="1100" baseline="0" dirty="0" err="1"/>
              <a:t>solidarity</a:t>
            </a:r>
            <a:r>
              <a:rPr lang="de-AT" sz="1100" baseline="0" dirty="0"/>
              <a:t> and open-</a:t>
            </a:r>
            <a:r>
              <a:rPr lang="de-AT" sz="1100" baseline="0" dirty="0" err="1"/>
              <a:t>mindedness</a:t>
            </a:r>
            <a:r>
              <a:rPr lang="de-AT" sz="1100" baseline="0" dirty="0"/>
              <a:t>)</a:t>
            </a:r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1352483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2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2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2229103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3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3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185315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4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4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2495697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5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5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3689092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6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6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4166863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7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7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413813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8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8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1965703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9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9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510623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0246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0774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6225" y="1604963"/>
            <a:ext cx="2055813" cy="45212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6625" cy="4521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51057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41130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7064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582224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628775"/>
            <a:ext cx="1898650" cy="474821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590800" y="1628775"/>
            <a:ext cx="1900238" cy="474821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9458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70718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580266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0833407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23386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627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40708526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629583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03988" y="692150"/>
            <a:ext cx="2166937" cy="5684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692150"/>
            <a:ext cx="6351588" cy="5684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716749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9168691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7347870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3729760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628775"/>
            <a:ext cx="3952875" cy="474821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628775"/>
            <a:ext cx="3954463" cy="474821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104201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1832733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1709655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2445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204157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42839647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3819582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2789809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03988" y="692150"/>
            <a:ext cx="2166937" cy="5684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692150"/>
            <a:ext cx="6351588" cy="5684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2653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21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7013" cy="4521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496846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7934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60204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723306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21598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37750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0" y="693719"/>
            <a:ext cx="9144000" cy="503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75000">
                <a:srgbClr val="F1BC2D"/>
              </a:gs>
              <a:gs pos="0">
                <a:srgbClr val="F89108"/>
              </a:gs>
              <a:gs pos="100000">
                <a:schemeClr val="bg1"/>
              </a:gs>
            </a:gsLst>
            <a:lin ang="0" scaled="0"/>
          </a:gradFill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4" name="Freihandform 3"/>
          <p:cNvSpPr/>
          <p:nvPr/>
        </p:nvSpPr>
        <p:spPr>
          <a:xfrm>
            <a:off x="539640" y="5950079"/>
            <a:ext cx="4032359" cy="431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5" name="Freihandform 4"/>
          <p:cNvSpPr/>
          <p:nvPr/>
        </p:nvSpPr>
        <p:spPr>
          <a:xfrm>
            <a:off x="4572000" y="5950079"/>
            <a:ext cx="4032359" cy="431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6" name="Titelplatzhalter 5"/>
          <p:cNvSpPr txBox="1">
            <a:spLocks noGrp="1"/>
          </p:cNvSpPr>
          <p:nvPr>
            <p:ph type="title"/>
          </p:nvPr>
        </p:nvSpPr>
        <p:spPr>
          <a:xfrm>
            <a:off x="539640" y="3645000"/>
            <a:ext cx="8059679" cy="93168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anchorCtr="0" compatLnSpc="1"/>
          <a:lstStyle/>
          <a:p>
            <a:endParaRPr lang="de-DE"/>
          </a:p>
        </p:txBody>
      </p:sp>
      <p:sp>
        <p:nvSpPr>
          <p:cNvPr id="7" name="Textplatzhalter 6"/>
          <p:cNvSpPr txBox="1">
            <a:spLocks noGrp="1"/>
          </p:cNvSpPr>
          <p:nvPr>
            <p:ph type="body" idx="1"/>
          </p:nvPr>
        </p:nvSpPr>
        <p:spPr>
          <a:xfrm>
            <a:off x="456839" y="1604520"/>
            <a:ext cx="8224920" cy="4521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t" anchorCtr="0" compatLnSpc="1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1C0751E-5FEB-47C5-8B2D-1F7BF5A9B06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923" y="41565"/>
            <a:ext cx="981687" cy="6322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indent="0" algn="l" rtl="0" eaLnBrk="1" hangingPunct="1">
        <a:lnSpc>
          <a:spcPct val="93000"/>
        </a:lnSpc>
        <a:spcBef>
          <a:spcPts val="0"/>
        </a:spcBef>
        <a:spcAft>
          <a:spcPts val="0"/>
        </a:spcAft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de-DE" sz="1000" b="0" i="0" u="none" strike="noStrike" baseline="0">
          <a:ln>
            <a:noFill/>
          </a:ln>
          <a:solidFill>
            <a:srgbClr val="000000"/>
          </a:solidFill>
          <a:latin typeface="Arial" pitchFamily="18"/>
          <a:ea typeface="Microsoft YaHei" pitchFamily="2"/>
        </a:defRPr>
      </a:lvl1pPr>
    </p:titleStyle>
    <p:bodyStyle>
      <a:lvl1pPr marL="342720" marR="0" indent="-342720" algn="l" rtl="0" eaLnBrk="1" hangingPunct="1">
        <a:lnSpc>
          <a:spcPct val="102000"/>
        </a:lnSpc>
        <a:spcBef>
          <a:spcPts val="0"/>
        </a:spcBef>
        <a:spcAft>
          <a:spcPts val="1423"/>
        </a:spcAft>
        <a:tabLst>
          <a:tab pos="342720" algn="l"/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79" algn="l"/>
          <a:tab pos="4043160" algn="l"/>
          <a:tab pos="4492439" algn="l"/>
          <a:tab pos="4941360" algn="l"/>
          <a:tab pos="5390640" algn="l"/>
          <a:tab pos="5839920" algn="l"/>
          <a:tab pos="6289200" algn="l"/>
          <a:tab pos="6738479" algn="l"/>
          <a:tab pos="7187760" algn="l"/>
          <a:tab pos="7637039" algn="l"/>
          <a:tab pos="8086320" algn="l"/>
          <a:tab pos="8535600" algn="l"/>
          <a:tab pos="8984880" algn="l"/>
        </a:tabLst>
        <a:defRPr lang="de-DE" sz="2400" b="0" i="0" u="none" strike="noStrike" baseline="0">
          <a:ln>
            <a:noFill/>
          </a:ln>
          <a:solidFill>
            <a:srgbClr val="000000"/>
          </a:solidFill>
          <a:latin typeface="Calibri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0" y="693719"/>
            <a:ext cx="9144000" cy="503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950E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4" name="Titelplatzhalter 3"/>
          <p:cNvSpPr txBox="1">
            <a:spLocks noGrp="1"/>
          </p:cNvSpPr>
          <p:nvPr>
            <p:ph type="title"/>
          </p:nvPr>
        </p:nvSpPr>
        <p:spPr>
          <a:xfrm>
            <a:off x="0" y="691920"/>
            <a:ext cx="8670960" cy="5000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t" anchorCtr="0" compatLnSpc="1"/>
          <a:lstStyle/>
          <a:p>
            <a:endParaRPr lang="de-DE"/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1"/>
          </p:nvPr>
        </p:nvSpPr>
        <p:spPr>
          <a:xfrm>
            <a:off x="539640" y="1628639"/>
            <a:ext cx="3951360" cy="4748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t" anchorCtr="0" compatLnSpc="1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859EEBA-7707-4ACE-BCB2-8E5D5F0D34E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923" y="41565"/>
            <a:ext cx="981687" cy="6322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indent="0" algn="l" rtl="0" hangingPunct="0">
        <a:lnSpc>
          <a:spcPct val="93000"/>
        </a:lnSpc>
        <a:spcBef>
          <a:spcPts val="0"/>
        </a:spcBef>
        <a:spcAft>
          <a:spcPts val="0"/>
        </a:spcAft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de-DE" sz="1000" b="0" i="0" u="none" strike="noStrike" kern="1200" baseline="0">
          <a:ln>
            <a:noFill/>
          </a:ln>
          <a:solidFill>
            <a:srgbClr val="000000"/>
          </a:solidFill>
          <a:latin typeface="Arial" pitchFamily="18"/>
          <a:ea typeface="Microsoft YaHei" pitchFamily="2"/>
        </a:defRPr>
      </a:lvl1pPr>
    </p:titleStyle>
    <p:bodyStyle>
      <a:lvl1pPr marL="342720" marR="0" indent="-342720" algn="l" rtl="0" hangingPunct="0">
        <a:lnSpc>
          <a:spcPct val="102000"/>
        </a:lnSpc>
        <a:spcBef>
          <a:spcPts val="0"/>
        </a:spcBef>
        <a:spcAft>
          <a:spcPts val="1423"/>
        </a:spcAft>
        <a:tabLst>
          <a:tab pos="342720" algn="l"/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79" algn="l"/>
          <a:tab pos="4043160" algn="l"/>
          <a:tab pos="4492439" algn="l"/>
          <a:tab pos="4941360" algn="l"/>
          <a:tab pos="5390640" algn="l"/>
          <a:tab pos="5839920" algn="l"/>
          <a:tab pos="6289200" algn="l"/>
          <a:tab pos="6738479" algn="l"/>
          <a:tab pos="7187760" algn="l"/>
          <a:tab pos="7637039" algn="l"/>
          <a:tab pos="8086320" algn="l"/>
          <a:tab pos="8535600" algn="l"/>
          <a:tab pos="8984880" algn="l"/>
        </a:tabLst>
        <a:defRPr lang="de-DE" sz="2400" b="0" i="0" u="none" strike="noStrike" kern="1200" baseline="0">
          <a:ln>
            <a:noFill/>
          </a:ln>
          <a:solidFill>
            <a:srgbClr val="000000"/>
          </a:solidFill>
          <a:latin typeface="Calibri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0" y="693719"/>
            <a:ext cx="9144000" cy="503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950E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4" name="Titelplatzhalter 3"/>
          <p:cNvSpPr txBox="1">
            <a:spLocks noGrp="1"/>
          </p:cNvSpPr>
          <p:nvPr>
            <p:ph type="title"/>
          </p:nvPr>
        </p:nvSpPr>
        <p:spPr>
          <a:xfrm>
            <a:off x="0" y="691920"/>
            <a:ext cx="8670960" cy="5000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t" anchorCtr="0" compatLnSpc="1"/>
          <a:lstStyle/>
          <a:p>
            <a:endParaRPr lang="de-DE"/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1"/>
          </p:nvPr>
        </p:nvSpPr>
        <p:spPr>
          <a:xfrm>
            <a:off x="539640" y="1628639"/>
            <a:ext cx="8059679" cy="4748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t" anchorCtr="0" compatLnSpc="1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8066641-37E4-4852-BEA2-11E596BB92E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923" y="41565"/>
            <a:ext cx="981687" cy="6322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0" marR="0" indent="0" algn="l" rtl="0" hangingPunct="0">
        <a:lnSpc>
          <a:spcPct val="93000"/>
        </a:lnSpc>
        <a:spcBef>
          <a:spcPts val="0"/>
        </a:spcBef>
        <a:spcAft>
          <a:spcPts val="0"/>
        </a:spcAft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de-DE" sz="1000" b="0" i="0" u="none" strike="noStrike" kern="1200" baseline="0">
          <a:ln>
            <a:noFill/>
          </a:ln>
          <a:solidFill>
            <a:srgbClr val="000000"/>
          </a:solidFill>
          <a:latin typeface="Arial" pitchFamily="18"/>
          <a:ea typeface="Microsoft YaHei" pitchFamily="2"/>
        </a:defRPr>
      </a:lvl1pPr>
    </p:titleStyle>
    <p:bodyStyle>
      <a:lvl1pPr marL="342720" marR="0" indent="-342720" algn="l" rtl="0" hangingPunct="0">
        <a:lnSpc>
          <a:spcPct val="102000"/>
        </a:lnSpc>
        <a:spcBef>
          <a:spcPts val="0"/>
        </a:spcBef>
        <a:spcAft>
          <a:spcPts val="1423"/>
        </a:spcAft>
        <a:tabLst>
          <a:tab pos="342720" algn="l"/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79" algn="l"/>
          <a:tab pos="4043160" algn="l"/>
          <a:tab pos="4492439" algn="l"/>
          <a:tab pos="4941360" algn="l"/>
          <a:tab pos="5390640" algn="l"/>
          <a:tab pos="5839920" algn="l"/>
          <a:tab pos="6289200" algn="l"/>
          <a:tab pos="6738479" algn="l"/>
          <a:tab pos="7187760" algn="l"/>
          <a:tab pos="7637039" algn="l"/>
          <a:tab pos="8086320" algn="l"/>
          <a:tab pos="8535600" algn="l"/>
          <a:tab pos="8984880" algn="l"/>
        </a:tabLst>
        <a:defRPr lang="de-DE" sz="2400" b="0" i="0" u="none" strike="noStrike" kern="1200" baseline="0">
          <a:ln>
            <a:noFill/>
          </a:ln>
          <a:solidFill>
            <a:srgbClr val="000000"/>
          </a:solidFill>
          <a:latin typeface="Calibri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 txBox="1">
            <a:spLocks noGrp="1"/>
          </p:cNvSpPr>
          <p:nvPr>
            <p:ph type="title" idx="4294967295"/>
          </p:nvPr>
        </p:nvSpPr>
        <p:spPr>
          <a:xfrm>
            <a:off x="0" y="1935280"/>
            <a:ext cx="9144000" cy="1346144"/>
          </a:xfrm>
        </p:spPr>
        <p:txBody>
          <a:bodyPr wrap="square" anchor="t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de-DE" sz="2400" dirty="0">
                <a:latin typeface="Eurostile" panose="020B0500000000000000" pitchFamily="34" charset="0"/>
                <a:cs typeface="Arial" panose="020B0604020202020204" pitchFamily="34" charset="0"/>
              </a:rPr>
              <a:t>Co-Creative </a:t>
            </a:r>
            <a:r>
              <a:rPr lang="de-DE" sz="2400" dirty="0" err="1">
                <a:latin typeface="Eurostile" panose="020B0500000000000000" pitchFamily="34" charset="0"/>
                <a:cs typeface="Arial" panose="020B0604020202020204" pitchFamily="34" charset="0"/>
              </a:rPr>
              <a:t>Cooperation</a:t>
            </a:r>
            <a:r>
              <a:rPr lang="de-DE" sz="2400" dirty="0">
                <a:latin typeface="Eurostile" panose="020B0500000000000000" pitchFamily="34" charset="0"/>
                <a:cs typeface="Arial" panose="020B0604020202020204" pitchFamily="34" charset="0"/>
              </a:rPr>
              <a:t> in </a:t>
            </a:r>
            <a:r>
              <a:rPr lang="de-DE" sz="2400" dirty="0" err="1">
                <a:latin typeface="Eurostile" panose="020B0500000000000000" pitchFamily="34" charset="0"/>
                <a:cs typeface="Arial" panose="020B0604020202020204" pitchFamily="34" charset="0"/>
              </a:rPr>
              <a:t>the</a:t>
            </a:r>
            <a:r>
              <a:rPr lang="de-DE" sz="2400" dirty="0">
                <a:latin typeface="Eurostile" panose="020B0500000000000000" pitchFamily="34" charset="0"/>
                <a:cs typeface="Arial" panose="020B0604020202020204" pitchFamily="34" charset="0"/>
              </a:rPr>
              <a:t> Field </a:t>
            </a:r>
            <a:r>
              <a:rPr lang="de-DE" sz="2400" dirty="0" err="1">
                <a:latin typeface="Eurostile" panose="020B0500000000000000" pitchFamily="34" charset="0"/>
                <a:cs typeface="Arial" panose="020B0604020202020204" pitchFamily="34" charset="0"/>
              </a:rPr>
              <a:t>of</a:t>
            </a:r>
            <a:r>
              <a:rPr lang="de-DE" sz="2400" dirty="0">
                <a:latin typeface="Eurostile" panose="020B0500000000000000" pitchFamily="34" charset="0"/>
                <a:cs typeface="Arial" panose="020B0604020202020204" pitchFamily="34" charset="0"/>
              </a:rPr>
              <a:t> Culture and Heritage</a:t>
            </a:r>
            <a:br>
              <a:rPr lang="de-DE" sz="2400" dirty="0">
                <a:latin typeface="Eurostile" panose="020B0500000000000000" pitchFamily="34" charset="0"/>
                <a:cs typeface="Arial" panose="020B0604020202020204" pitchFamily="34" charset="0"/>
              </a:rPr>
            </a:br>
            <a:r>
              <a:rPr lang="de-DE" sz="2400" dirty="0">
                <a:latin typeface="Eurostile" panose="020B0500000000000000" pitchFamily="34" charset="0"/>
                <a:cs typeface="Arial" panose="020B0604020202020204" pitchFamily="34" charset="0"/>
              </a:rPr>
              <a:t>Survey in Austria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E539522-4BAD-4A8D-8542-0530592F6D33}"/>
              </a:ext>
            </a:extLst>
          </p:cNvPr>
          <p:cNvSpPr/>
          <p:nvPr/>
        </p:nvSpPr>
        <p:spPr>
          <a:xfrm>
            <a:off x="-239348" y="5460217"/>
            <a:ext cx="46020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dirty="0">
                <a:latin typeface="Calibri" pitchFamily="18"/>
              </a:rPr>
              <a:t>3-day European Pilot Course</a:t>
            </a:r>
          </a:p>
          <a:p>
            <a:pPr algn="r"/>
            <a:r>
              <a:rPr lang="de-DE" dirty="0">
                <a:latin typeface="Calibri" pitchFamily="18"/>
              </a:rPr>
              <a:t>9-11 </a:t>
            </a:r>
            <a:r>
              <a:rPr lang="de-DE" dirty="0" err="1">
                <a:latin typeface="Calibri" pitchFamily="18"/>
              </a:rPr>
              <a:t>October</a:t>
            </a:r>
            <a:r>
              <a:rPr lang="de-DE" dirty="0">
                <a:latin typeface="Calibri" pitchFamily="18"/>
              </a:rPr>
              <a:t> 2019</a:t>
            </a:r>
          </a:p>
          <a:p>
            <a:pPr algn="r"/>
            <a:r>
              <a:rPr lang="de-DE" dirty="0" err="1">
                <a:latin typeface="Calibri" pitchFamily="18"/>
              </a:rPr>
              <a:t>Vartov</a:t>
            </a:r>
            <a:r>
              <a:rPr lang="de-DE" dirty="0">
                <a:latin typeface="Calibri" pitchFamily="18"/>
              </a:rPr>
              <a:t>, </a:t>
            </a:r>
            <a:r>
              <a:rPr lang="de-DE" dirty="0" err="1">
                <a:latin typeface="Calibri" pitchFamily="18"/>
              </a:rPr>
              <a:t>Copenhagen</a:t>
            </a: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FAEB06F-F9E9-483A-A6C5-F85D1841B2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838" y="3576577"/>
            <a:ext cx="2235770" cy="1346144"/>
          </a:xfrm>
          <a:prstGeom prst="rect">
            <a:avLst/>
          </a:prstGeom>
        </p:spPr>
      </p:pic>
      <p:pic>
        <p:nvPicPr>
          <p:cNvPr id="9" name="Picture 1" descr="EU flag-Erasmus+_vect_POS">
            <a:extLst>
              <a:ext uri="{FF2B5EF4-FFF2-40B4-BE49-F238E27FC236}">
                <a16:creationId xmlns:a16="http://schemas.microsoft.com/office/drawing/2014/main" id="{38B08080-0CD2-4B09-B38C-D33B63811FF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346" y="5506383"/>
            <a:ext cx="2694023" cy="8309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239760" y="708904"/>
            <a:ext cx="8435520" cy="504719"/>
          </a:xfrm>
        </p:spPr>
        <p:txBody>
          <a:bodyPr wrap="square">
            <a:noAutofit/>
          </a:bodyPr>
          <a:lstStyle/>
          <a:p>
            <a:pPr lvl="0" hangingPunct="1">
              <a:lnSpc>
                <a:spcPct val="100000"/>
              </a:lnSpc>
            </a:pPr>
            <a:r>
              <a:rPr lang="de-DE" sz="2600" dirty="0">
                <a:solidFill>
                  <a:srgbClr val="FFFFFF"/>
                </a:solidFill>
                <a:latin typeface="Eurostile" panose="020B0500000000000000" pitchFamily="34" charset="0"/>
              </a:rPr>
              <a:t>1. General Situation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890527" y="2053753"/>
            <a:ext cx="5362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buClr>
                <a:srgbClr val="F89108"/>
              </a:buClr>
            </a:pPr>
            <a:r>
              <a:rPr lang="en-GB" sz="3600" dirty="0"/>
              <a:t>Discourse vs. practice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1AC756E2-CFAB-42C3-B2E3-B190FAA936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4557746"/>
              </p:ext>
            </p:extLst>
          </p:nvPr>
        </p:nvGraphicFramePr>
        <p:xfrm>
          <a:off x="1523995" y="293893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18062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239760" y="708904"/>
            <a:ext cx="8435520" cy="504719"/>
          </a:xfrm>
        </p:spPr>
        <p:txBody>
          <a:bodyPr wrap="square">
            <a:noAutofit/>
          </a:bodyPr>
          <a:lstStyle/>
          <a:p>
            <a:pPr lvl="0" hangingPunct="1">
              <a:lnSpc>
                <a:spcPct val="100000"/>
              </a:lnSpc>
            </a:pPr>
            <a:r>
              <a:rPr lang="de-DE" sz="2600" dirty="0">
                <a:solidFill>
                  <a:srgbClr val="FFFFFF"/>
                </a:solidFill>
                <a:latin typeface="Eurostile" panose="020B0500000000000000" pitchFamily="34" charset="0"/>
              </a:rPr>
              <a:t>1. General Situation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03783" y="1794001"/>
            <a:ext cx="706720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2400"/>
              </a:spcAft>
              <a:buClr>
                <a:srgbClr val="F89108"/>
              </a:buClr>
            </a:pPr>
            <a:r>
              <a:rPr lang="en-GB" sz="3600" dirty="0"/>
              <a:t>Practice of co-creation</a:t>
            </a:r>
          </a:p>
          <a:p>
            <a:pPr marL="571500" indent="-5715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3600" dirty="0"/>
              <a:t>Product design</a:t>
            </a:r>
          </a:p>
          <a:p>
            <a:pPr marL="571500" indent="-5715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3600" dirty="0"/>
              <a:t>Artistic level</a:t>
            </a:r>
          </a:p>
          <a:p>
            <a:pPr marL="571500" indent="-5715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3600" dirty="0"/>
              <a:t>Environmental policy</a:t>
            </a:r>
          </a:p>
          <a:p>
            <a:pPr marL="571500" indent="-5715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3600" dirty="0"/>
              <a:t>Political decision-making</a:t>
            </a:r>
          </a:p>
          <a:p>
            <a:pPr marL="571500" indent="-5715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3600" dirty="0"/>
              <a:t>Cultural development planning</a:t>
            </a:r>
          </a:p>
        </p:txBody>
      </p:sp>
    </p:spTree>
    <p:extLst>
      <p:ext uri="{BB962C8B-B14F-4D97-AF65-F5344CB8AC3E}">
        <p14:creationId xmlns:p14="http://schemas.microsoft.com/office/powerpoint/2010/main" val="108398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239760" y="708904"/>
            <a:ext cx="8435520" cy="504719"/>
          </a:xfrm>
        </p:spPr>
        <p:txBody>
          <a:bodyPr wrap="square">
            <a:noAutofit/>
          </a:bodyPr>
          <a:lstStyle/>
          <a:p>
            <a:pPr lvl="0" hangingPunct="1">
              <a:lnSpc>
                <a:spcPct val="100000"/>
              </a:lnSpc>
            </a:pPr>
            <a:r>
              <a:rPr lang="de-DE" sz="2600" dirty="0">
                <a:solidFill>
                  <a:srgbClr val="FFFFFF"/>
                </a:solidFill>
                <a:latin typeface="Eurostile" panose="020B0500000000000000" pitchFamily="34" charset="0"/>
              </a:rPr>
              <a:t>2. The </a:t>
            </a:r>
            <a:r>
              <a:rPr lang="de-DE" sz="2600" dirty="0" err="1">
                <a:solidFill>
                  <a:srgbClr val="FFFFFF"/>
                </a:solidFill>
                <a:latin typeface="Eurostile" panose="020B0500000000000000" pitchFamily="34" charset="0"/>
              </a:rPr>
              <a:t>Examples</a:t>
            </a:r>
            <a:endParaRPr lang="de-DE" sz="2600" dirty="0">
              <a:solidFill>
                <a:srgbClr val="FFFFFF"/>
              </a:solidFill>
              <a:latin typeface="Eurostile" panose="020B0500000000000000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03782" y="1963335"/>
            <a:ext cx="7678217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400"/>
              </a:spcBef>
              <a:spcAft>
                <a:spcPts val="2400"/>
              </a:spcAft>
              <a:buClr>
                <a:srgbClr val="F89108"/>
              </a:buClr>
            </a:pPr>
            <a:r>
              <a:rPr lang="en-GB" sz="3600" dirty="0"/>
              <a:t>Chosen for a reason …</a:t>
            </a:r>
          </a:p>
          <a:p>
            <a:pPr marL="571500" indent="-5715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3600" dirty="0"/>
              <a:t>Initiation – design –  implementation</a:t>
            </a:r>
          </a:p>
          <a:p>
            <a:pPr marL="571500" indent="-5715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3600" dirty="0"/>
              <a:t>Conceptional framework</a:t>
            </a:r>
          </a:p>
          <a:p>
            <a:pPr marL="571500" indent="-5715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3600" dirty="0"/>
              <a:t>Somehow documented</a:t>
            </a:r>
          </a:p>
        </p:txBody>
      </p:sp>
    </p:spTree>
    <p:extLst>
      <p:ext uri="{BB962C8B-B14F-4D97-AF65-F5344CB8AC3E}">
        <p14:creationId xmlns:p14="http://schemas.microsoft.com/office/powerpoint/2010/main" val="96972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239760" y="708904"/>
            <a:ext cx="8435520" cy="504719"/>
          </a:xfrm>
        </p:spPr>
        <p:txBody>
          <a:bodyPr wrap="square">
            <a:noAutofit/>
          </a:bodyPr>
          <a:lstStyle/>
          <a:p>
            <a:pPr lvl="0" hangingPunct="1">
              <a:lnSpc>
                <a:spcPct val="100000"/>
              </a:lnSpc>
            </a:pPr>
            <a:r>
              <a:rPr lang="de-DE" sz="2600" dirty="0">
                <a:solidFill>
                  <a:srgbClr val="FFFFFF"/>
                </a:solidFill>
                <a:latin typeface="Eurostile" panose="020B0500000000000000" pitchFamily="34" charset="0"/>
              </a:rPr>
              <a:t>2. The </a:t>
            </a:r>
            <a:r>
              <a:rPr lang="de-DE" sz="2600" dirty="0" err="1">
                <a:solidFill>
                  <a:srgbClr val="FFFFFF"/>
                </a:solidFill>
                <a:latin typeface="Eurostile" panose="020B0500000000000000" pitchFamily="34" charset="0"/>
              </a:rPr>
              <a:t>Examples</a:t>
            </a:r>
            <a:endParaRPr lang="de-DE" sz="2600" dirty="0">
              <a:solidFill>
                <a:srgbClr val="FFFFFF"/>
              </a:solidFill>
              <a:latin typeface="Eurostile" panose="020B0500000000000000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03782" y="1963335"/>
            <a:ext cx="76782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400"/>
              </a:spcBef>
              <a:spcAft>
                <a:spcPts val="2400"/>
              </a:spcAft>
              <a:buClr>
                <a:srgbClr val="F89108"/>
              </a:buClr>
            </a:pPr>
            <a:r>
              <a:rPr lang="en-GB" sz="3600" dirty="0"/>
              <a:t>Cultural Development Plan Salzburg</a:t>
            </a:r>
          </a:p>
          <a:p>
            <a:pPr algn="ctr">
              <a:spcBef>
                <a:spcPts val="2400"/>
              </a:spcBef>
              <a:spcAft>
                <a:spcPts val="2400"/>
              </a:spcAft>
              <a:buClr>
                <a:srgbClr val="F89108"/>
              </a:buClr>
            </a:pPr>
            <a:r>
              <a:rPr lang="en-GB" sz="3600" dirty="0"/>
              <a:t>St. </a:t>
            </a:r>
            <a:r>
              <a:rPr lang="en-GB" sz="3600" dirty="0" err="1"/>
              <a:t>Pölten</a:t>
            </a:r>
            <a:r>
              <a:rPr lang="en-GB" sz="3600" dirty="0"/>
              <a:t> 2024 – </a:t>
            </a:r>
            <a:r>
              <a:rPr lang="en-GB" sz="3600" dirty="0" err="1"/>
              <a:t>ECoC</a:t>
            </a:r>
            <a:r>
              <a:rPr lang="en-GB" sz="3600" dirty="0"/>
              <a:t> Application</a:t>
            </a:r>
          </a:p>
        </p:txBody>
      </p:sp>
    </p:spTree>
    <p:extLst>
      <p:ext uri="{BB962C8B-B14F-4D97-AF65-F5344CB8AC3E}">
        <p14:creationId xmlns:p14="http://schemas.microsoft.com/office/powerpoint/2010/main" val="1881665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ilkreis 19">
            <a:extLst>
              <a:ext uri="{FF2B5EF4-FFF2-40B4-BE49-F238E27FC236}">
                <a16:creationId xmlns:a16="http://schemas.microsoft.com/office/drawing/2014/main" id="{6BF66B65-6DB7-4498-98ED-421616BDBEE9}"/>
              </a:ext>
            </a:extLst>
          </p:cNvPr>
          <p:cNvSpPr/>
          <p:nvPr/>
        </p:nvSpPr>
        <p:spPr>
          <a:xfrm rot="16200000">
            <a:off x="2817658" y="2327262"/>
            <a:ext cx="3545280" cy="3543153"/>
          </a:xfrm>
          <a:prstGeom prst="pie">
            <a:avLst>
              <a:gd name="adj1" fmla="val 1"/>
              <a:gd name="adj2" fmla="val 5407632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9" name="Teilkreis 18">
            <a:extLst>
              <a:ext uri="{FF2B5EF4-FFF2-40B4-BE49-F238E27FC236}">
                <a16:creationId xmlns:a16="http://schemas.microsoft.com/office/drawing/2014/main" id="{5ACD0EDB-9782-41F7-81C1-9BBF90C10727}"/>
              </a:ext>
            </a:extLst>
          </p:cNvPr>
          <p:cNvSpPr/>
          <p:nvPr/>
        </p:nvSpPr>
        <p:spPr>
          <a:xfrm rot="5400000">
            <a:off x="2817657" y="2327263"/>
            <a:ext cx="3545280" cy="3543153"/>
          </a:xfrm>
          <a:prstGeom prst="pie">
            <a:avLst>
              <a:gd name="adj1" fmla="val 1"/>
              <a:gd name="adj2" fmla="val 5407632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8" name="Teilkreis 17">
            <a:extLst>
              <a:ext uri="{FF2B5EF4-FFF2-40B4-BE49-F238E27FC236}">
                <a16:creationId xmlns:a16="http://schemas.microsoft.com/office/drawing/2014/main" id="{E1CC6F24-F1AD-4F61-BD88-9AD36883C9AA}"/>
              </a:ext>
            </a:extLst>
          </p:cNvPr>
          <p:cNvSpPr/>
          <p:nvPr/>
        </p:nvSpPr>
        <p:spPr>
          <a:xfrm rot="10800000">
            <a:off x="2817659" y="2326200"/>
            <a:ext cx="3545280" cy="3543153"/>
          </a:xfrm>
          <a:prstGeom prst="pie">
            <a:avLst>
              <a:gd name="adj1" fmla="val 1"/>
              <a:gd name="adj2" fmla="val 5407632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7" name="Teilkreis 16">
            <a:extLst>
              <a:ext uri="{FF2B5EF4-FFF2-40B4-BE49-F238E27FC236}">
                <a16:creationId xmlns:a16="http://schemas.microsoft.com/office/drawing/2014/main" id="{EBD9E0C7-F58D-48E6-BAE6-7292287F2C82}"/>
              </a:ext>
            </a:extLst>
          </p:cNvPr>
          <p:cNvSpPr/>
          <p:nvPr/>
        </p:nvSpPr>
        <p:spPr>
          <a:xfrm>
            <a:off x="2817659" y="2326201"/>
            <a:ext cx="3545280" cy="3543153"/>
          </a:xfrm>
          <a:prstGeom prst="pie">
            <a:avLst>
              <a:gd name="adj1" fmla="val 1"/>
              <a:gd name="adj2" fmla="val 5407632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239760" y="708904"/>
            <a:ext cx="8435520" cy="504719"/>
          </a:xfrm>
        </p:spPr>
        <p:txBody>
          <a:bodyPr wrap="square">
            <a:noAutofit/>
          </a:bodyPr>
          <a:lstStyle/>
          <a:p>
            <a:pPr lvl="0" hangingPunct="1">
              <a:lnSpc>
                <a:spcPct val="100000"/>
              </a:lnSpc>
            </a:pPr>
            <a:r>
              <a:rPr lang="de-DE" sz="2600" dirty="0">
                <a:solidFill>
                  <a:srgbClr val="FFFFFF"/>
                </a:solidFill>
                <a:latin typeface="Eurostile" panose="020B0500000000000000" pitchFamily="34" charset="0"/>
              </a:rPr>
              <a:t>2. The </a:t>
            </a:r>
            <a:r>
              <a:rPr lang="de-DE" sz="2600" dirty="0" err="1">
                <a:solidFill>
                  <a:srgbClr val="FFFFFF"/>
                </a:solidFill>
                <a:latin typeface="Eurostile" panose="020B0500000000000000" pitchFamily="34" charset="0"/>
              </a:rPr>
              <a:t>Examples</a:t>
            </a:r>
            <a:endParaRPr lang="de-DE" sz="2600" dirty="0">
              <a:solidFill>
                <a:srgbClr val="FFFFFF"/>
              </a:solidFill>
              <a:latin typeface="Eurostile" panose="020B0500000000000000" pitchFamily="34" charset="0"/>
            </a:endParaRP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19EF6CED-4FD1-43C9-872D-0E81A8C24150}"/>
              </a:ext>
            </a:extLst>
          </p:cNvPr>
          <p:cNvGrpSpPr/>
          <p:nvPr/>
        </p:nvGrpSpPr>
        <p:grpSpPr>
          <a:xfrm>
            <a:off x="633307" y="1521565"/>
            <a:ext cx="7877386" cy="5099367"/>
            <a:chOff x="0" y="130980"/>
            <a:chExt cx="5239385" cy="3419581"/>
          </a:xfrm>
        </p:grpSpPr>
        <p:sp>
          <p:nvSpPr>
            <p:cNvPr id="6" name="Textfeld 9">
              <a:extLst>
                <a:ext uri="{FF2B5EF4-FFF2-40B4-BE49-F238E27FC236}">
                  <a16:creationId xmlns:a16="http://schemas.microsoft.com/office/drawing/2014/main" id="{3D33C7CF-6D71-4FE7-B490-57FFBD44D6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2100" y="1318260"/>
              <a:ext cx="932180" cy="41719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0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C. Equal </a:t>
              </a:r>
              <a:endParaRPr lang="de-DE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algn="r"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co-creation</a:t>
              </a:r>
              <a:endParaRPr lang="de-DE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Textfeld 2">
              <a:extLst>
                <a:ext uri="{FF2B5EF4-FFF2-40B4-BE49-F238E27FC236}">
                  <a16:creationId xmlns:a16="http://schemas.microsoft.com/office/drawing/2014/main" id="{5E3CC700-CA5F-4DEF-876F-D627DE8CF3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829" y="2074752"/>
              <a:ext cx="932180" cy="45720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0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A. Controlled</a:t>
              </a:r>
              <a:endParaRPr lang="de-DE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algn="r"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co-creation</a:t>
              </a:r>
              <a:endParaRPr lang="de-DE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Textfeld 3">
              <a:extLst>
                <a:ext uri="{FF2B5EF4-FFF2-40B4-BE49-F238E27FC236}">
                  <a16:creationId xmlns:a16="http://schemas.microsoft.com/office/drawing/2014/main" id="{B671A54B-949C-41AF-987D-15D48D217C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2410" y="2079197"/>
              <a:ext cx="1026795" cy="45275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0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B. Responsible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co-creation</a:t>
              </a:r>
              <a:endPara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Textfeld 10">
              <a:extLst>
                <a:ext uri="{FF2B5EF4-FFF2-40B4-BE49-F238E27FC236}">
                  <a16:creationId xmlns:a16="http://schemas.microsoft.com/office/drawing/2014/main" id="{C20700B9-F8E5-484A-BCD5-31854F05C3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3681" y="1325880"/>
              <a:ext cx="1025524" cy="411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0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  <a:tab pos="449580" algn="l"/>
                </a:tabLst>
              </a:pPr>
              <a:r>
                <a:rPr lang="en-GB" sz="14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D. Facilitating </a:t>
              </a:r>
              <a:endParaRPr lang="de-DE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  <a:tab pos="449580" algn="l"/>
                </a:tabLst>
              </a:pPr>
              <a:r>
                <a:rPr lang="en-GB" sz="14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co-creation</a:t>
              </a:r>
              <a:endParaRPr lang="de-DE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4C2EB5E0-1A4C-47EC-B455-CC2C67298221}"/>
                </a:ext>
              </a:extLst>
            </p:cNvPr>
            <p:cNvSpPr/>
            <p:nvPr/>
          </p:nvSpPr>
          <p:spPr>
            <a:xfrm>
              <a:off x="1440180" y="670560"/>
              <a:ext cx="2376000" cy="23760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1" name="Textfeld 7">
              <a:extLst>
                <a:ext uri="{FF2B5EF4-FFF2-40B4-BE49-F238E27FC236}">
                  <a16:creationId xmlns:a16="http://schemas.microsoft.com/office/drawing/2014/main" id="{35BA69B9-A264-42A9-BA32-4C08CEF3D1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8620" y="1638335"/>
              <a:ext cx="1040765" cy="395811"/>
            </a:xfrm>
            <a:prstGeom prst="rect">
              <a:avLst/>
            </a:prstGeom>
            <a:solidFill>
              <a:srgbClr val="013D7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Civil society as central actor</a:t>
              </a:r>
              <a:endPara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Textfeld 14">
              <a:extLst>
                <a:ext uri="{FF2B5EF4-FFF2-40B4-BE49-F238E27FC236}">
                  <a16:creationId xmlns:a16="http://schemas.microsoft.com/office/drawing/2014/main" id="{ADDBA5E1-5666-492D-B3A7-158C159342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2641" y="130980"/>
              <a:ext cx="1128395" cy="234764"/>
            </a:xfrm>
            <a:prstGeom prst="rect">
              <a:avLst/>
            </a:prstGeom>
            <a:solidFill>
              <a:srgbClr val="FCB91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Unpredictability</a:t>
              </a:r>
              <a:endPara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Textfeld 1">
              <a:extLst>
                <a:ext uri="{FF2B5EF4-FFF2-40B4-BE49-F238E27FC236}">
                  <a16:creationId xmlns:a16="http://schemas.microsoft.com/office/drawing/2014/main" id="{90A2E0DB-A176-425A-ADDF-407956026B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6920" y="3306737"/>
              <a:ext cx="1224915" cy="243824"/>
            </a:xfrm>
            <a:prstGeom prst="rect">
              <a:avLst/>
            </a:prstGeom>
            <a:solidFill>
              <a:srgbClr val="FCB91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Predictability</a:t>
              </a:r>
              <a:endPara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Textfeld 8">
              <a:extLst>
                <a:ext uri="{FF2B5EF4-FFF2-40B4-BE49-F238E27FC236}">
                  <a16:creationId xmlns:a16="http://schemas.microsoft.com/office/drawing/2014/main" id="{60DA7538-D1B3-421A-8374-17B20771CE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660654"/>
              <a:ext cx="1081405" cy="395812"/>
            </a:xfrm>
            <a:prstGeom prst="rect">
              <a:avLst/>
            </a:prstGeom>
            <a:solidFill>
              <a:srgbClr val="013D7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Public stakeholder as central actor</a:t>
              </a:r>
              <a:endPara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5" name="Gerade Verbindung mit Pfeil 14">
              <a:extLst>
                <a:ext uri="{FF2B5EF4-FFF2-40B4-BE49-F238E27FC236}">
                  <a16:creationId xmlns:a16="http://schemas.microsoft.com/office/drawing/2014/main" id="{3583636A-B0AC-4EC6-96B3-FDDA67CB44E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96340" y="1859280"/>
              <a:ext cx="28800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Gerade Verbindung mit Pfeil 15">
              <a:extLst>
                <a:ext uri="{FF2B5EF4-FFF2-40B4-BE49-F238E27FC236}">
                  <a16:creationId xmlns:a16="http://schemas.microsoft.com/office/drawing/2014/main" id="{B010D74F-8B7E-4188-A513-997669D6CBF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636520" y="396240"/>
              <a:ext cx="0" cy="2880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17408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18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ilkreis 20">
            <a:extLst>
              <a:ext uri="{FF2B5EF4-FFF2-40B4-BE49-F238E27FC236}">
                <a16:creationId xmlns:a16="http://schemas.microsoft.com/office/drawing/2014/main" id="{1161CDED-9B27-4E8B-802F-7139C0FAA7FB}"/>
              </a:ext>
            </a:extLst>
          </p:cNvPr>
          <p:cNvSpPr/>
          <p:nvPr/>
        </p:nvSpPr>
        <p:spPr>
          <a:xfrm rot="5400000">
            <a:off x="2823859" y="2340378"/>
            <a:ext cx="3545280" cy="3543153"/>
          </a:xfrm>
          <a:prstGeom prst="pie">
            <a:avLst>
              <a:gd name="adj1" fmla="val 1"/>
              <a:gd name="adj2" fmla="val 5407632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0" name="Teilkreis 19">
            <a:extLst>
              <a:ext uri="{FF2B5EF4-FFF2-40B4-BE49-F238E27FC236}">
                <a16:creationId xmlns:a16="http://schemas.microsoft.com/office/drawing/2014/main" id="{6BF66B65-6DB7-4498-98ED-421616BDBEE9}"/>
              </a:ext>
            </a:extLst>
          </p:cNvPr>
          <p:cNvSpPr/>
          <p:nvPr/>
        </p:nvSpPr>
        <p:spPr>
          <a:xfrm rot="16200000">
            <a:off x="2817658" y="2342502"/>
            <a:ext cx="3545280" cy="3543153"/>
          </a:xfrm>
          <a:prstGeom prst="pie">
            <a:avLst>
              <a:gd name="adj1" fmla="val 1"/>
              <a:gd name="adj2" fmla="val 5407632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7" name="Teilkreis 16">
            <a:extLst>
              <a:ext uri="{FF2B5EF4-FFF2-40B4-BE49-F238E27FC236}">
                <a16:creationId xmlns:a16="http://schemas.microsoft.com/office/drawing/2014/main" id="{EBD9E0C7-F58D-48E6-BAE6-7292287F2C82}"/>
              </a:ext>
            </a:extLst>
          </p:cNvPr>
          <p:cNvSpPr/>
          <p:nvPr/>
        </p:nvSpPr>
        <p:spPr>
          <a:xfrm>
            <a:off x="2817659" y="2341441"/>
            <a:ext cx="3545280" cy="3543153"/>
          </a:xfrm>
          <a:prstGeom prst="pie">
            <a:avLst>
              <a:gd name="adj1" fmla="val 1"/>
              <a:gd name="adj2" fmla="val 5407632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239760" y="708904"/>
            <a:ext cx="8435520" cy="504719"/>
          </a:xfrm>
        </p:spPr>
        <p:txBody>
          <a:bodyPr wrap="square">
            <a:noAutofit/>
          </a:bodyPr>
          <a:lstStyle/>
          <a:p>
            <a:pPr lvl="0" hangingPunct="1">
              <a:lnSpc>
                <a:spcPct val="100000"/>
              </a:lnSpc>
            </a:pPr>
            <a:r>
              <a:rPr lang="de-DE" sz="2600" dirty="0">
                <a:solidFill>
                  <a:srgbClr val="FFFFFF"/>
                </a:solidFill>
                <a:latin typeface="Eurostile" panose="020B0500000000000000" pitchFamily="34" charset="0"/>
              </a:rPr>
              <a:t>2. The </a:t>
            </a:r>
            <a:r>
              <a:rPr lang="de-DE" sz="2600" dirty="0" err="1">
                <a:solidFill>
                  <a:srgbClr val="FFFFFF"/>
                </a:solidFill>
                <a:latin typeface="Eurostile" panose="020B0500000000000000" pitchFamily="34" charset="0"/>
              </a:rPr>
              <a:t>Examples</a:t>
            </a:r>
            <a:endParaRPr lang="de-DE" sz="2600" dirty="0">
              <a:solidFill>
                <a:srgbClr val="FFFFFF"/>
              </a:solidFill>
              <a:latin typeface="Eurostile" panose="020B0500000000000000" pitchFamily="34" charset="0"/>
            </a:endParaRP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19EF6CED-4FD1-43C9-872D-0E81A8C24150}"/>
              </a:ext>
            </a:extLst>
          </p:cNvPr>
          <p:cNvGrpSpPr/>
          <p:nvPr/>
        </p:nvGrpSpPr>
        <p:grpSpPr>
          <a:xfrm>
            <a:off x="633307" y="1536805"/>
            <a:ext cx="7899758" cy="5099367"/>
            <a:chOff x="0" y="130980"/>
            <a:chExt cx="5254265" cy="3419581"/>
          </a:xfrm>
        </p:grpSpPr>
        <p:sp>
          <p:nvSpPr>
            <p:cNvPr id="6" name="Textfeld 9">
              <a:extLst>
                <a:ext uri="{FF2B5EF4-FFF2-40B4-BE49-F238E27FC236}">
                  <a16:creationId xmlns:a16="http://schemas.microsoft.com/office/drawing/2014/main" id="{3D33C7CF-6D71-4FE7-B490-57FFBD44D6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2100" y="1318260"/>
              <a:ext cx="932180" cy="41719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0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C. Equal </a:t>
              </a:r>
              <a:endPara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algn="r"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co-creation</a:t>
              </a:r>
              <a:endPara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Textfeld 2">
              <a:extLst>
                <a:ext uri="{FF2B5EF4-FFF2-40B4-BE49-F238E27FC236}">
                  <a16:creationId xmlns:a16="http://schemas.microsoft.com/office/drawing/2014/main" id="{5E3CC700-CA5F-4DEF-876F-D627DE8CF3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829" y="2074752"/>
              <a:ext cx="932180" cy="45720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0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A. Controlled</a:t>
              </a:r>
              <a:endParaRPr lang="de-DE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algn="r"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co-creation</a:t>
              </a:r>
              <a:endParaRPr lang="de-DE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Textfeld 3">
              <a:extLst>
                <a:ext uri="{FF2B5EF4-FFF2-40B4-BE49-F238E27FC236}">
                  <a16:creationId xmlns:a16="http://schemas.microsoft.com/office/drawing/2014/main" id="{B671A54B-949C-41AF-987D-15D48D217C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2410" y="2079197"/>
              <a:ext cx="1026795" cy="45275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0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B. Responsible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co-creation</a:t>
              </a:r>
              <a:endPara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Textfeld 10">
              <a:extLst>
                <a:ext uri="{FF2B5EF4-FFF2-40B4-BE49-F238E27FC236}">
                  <a16:creationId xmlns:a16="http://schemas.microsoft.com/office/drawing/2014/main" id="{C20700B9-F8E5-484A-BCD5-31854F05C3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3681" y="1325880"/>
              <a:ext cx="1025524" cy="411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0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  <a:tab pos="449580" algn="l"/>
                </a:tabLst>
              </a:pPr>
              <a:r>
                <a:rPr lang="en-GB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D. Facilitating </a:t>
              </a:r>
              <a:endPara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  <a:tab pos="449580" algn="l"/>
                </a:tabLst>
              </a:pPr>
              <a:r>
                <a:rPr lang="en-GB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co-creation</a:t>
              </a:r>
              <a:endPara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4C2EB5E0-1A4C-47EC-B455-CC2C67298221}"/>
                </a:ext>
              </a:extLst>
            </p:cNvPr>
            <p:cNvSpPr/>
            <p:nvPr/>
          </p:nvSpPr>
          <p:spPr>
            <a:xfrm>
              <a:off x="1440180" y="670560"/>
              <a:ext cx="2376000" cy="23760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1" name="Textfeld 7">
              <a:extLst>
                <a:ext uri="{FF2B5EF4-FFF2-40B4-BE49-F238E27FC236}">
                  <a16:creationId xmlns:a16="http://schemas.microsoft.com/office/drawing/2014/main" id="{35BA69B9-A264-42A9-BA32-4C08CEF3D1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3500" y="1650638"/>
              <a:ext cx="1040765" cy="400255"/>
            </a:xfrm>
            <a:prstGeom prst="rect">
              <a:avLst/>
            </a:prstGeom>
            <a:solidFill>
              <a:srgbClr val="013D7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Civil society as central actor</a:t>
              </a:r>
              <a:endPara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Textfeld 14">
              <a:extLst>
                <a:ext uri="{FF2B5EF4-FFF2-40B4-BE49-F238E27FC236}">
                  <a16:creationId xmlns:a16="http://schemas.microsoft.com/office/drawing/2014/main" id="{ADDBA5E1-5666-492D-B3A7-158C159342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2641" y="130980"/>
              <a:ext cx="1128395" cy="233339"/>
            </a:xfrm>
            <a:prstGeom prst="rect">
              <a:avLst/>
            </a:prstGeom>
            <a:solidFill>
              <a:srgbClr val="FCB91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Unpredictability</a:t>
              </a:r>
              <a:endPara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Textfeld 1">
              <a:extLst>
                <a:ext uri="{FF2B5EF4-FFF2-40B4-BE49-F238E27FC236}">
                  <a16:creationId xmlns:a16="http://schemas.microsoft.com/office/drawing/2014/main" id="{90A2E0DB-A176-425A-ADDF-407956026B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6920" y="3308160"/>
              <a:ext cx="1224915" cy="242401"/>
            </a:xfrm>
            <a:prstGeom prst="rect">
              <a:avLst/>
            </a:prstGeom>
            <a:solidFill>
              <a:srgbClr val="FCB91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Predictability</a:t>
              </a:r>
              <a:endPara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Textfeld 8">
              <a:extLst>
                <a:ext uri="{FF2B5EF4-FFF2-40B4-BE49-F238E27FC236}">
                  <a16:creationId xmlns:a16="http://schemas.microsoft.com/office/drawing/2014/main" id="{60DA7538-D1B3-421A-8374-17B20771CE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657719"/>
              <a:ext cx="1081405" cy="400255"/>
            </a:xfrm>
            <a:prstGeom prst="rect">
              <a:avLst/>
            </a:prstGeom>
            <a:solidFill>
              <a:srgbClr val="013D7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  <a:tabLst>
                  <a:tab pos="226695" algn="l"/>
                  <a:tab pos="453390" algn="l"/>
                </a:tabLst>
              </a:pPr>
              <a:r>
                <a:rPr lang="en-GB" sz="14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Public stakeholder as central actor</a:t>
              </a:r>
              <a:endPara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5" name="Gerade Verbindung mit Pfeil 14">
              <a:extLst>
                <a:ext uri="{FF2B5EF4-FFF2-40B4-BE49-F238E27FC236}">
                  <a16:creationId xmlns:a16="http://schemas.microsoft.com/office/drawing/2014/main" id="{3583636A-B0AC-4EC6-96B3-FDDA67CB44E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96340" y="1859280"/>
              <a:ext cx="28800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Gerade Verbindung mit Pfeil 15">
              <a:extLst>
                <a:ext uri="{FF2B5EF4-FFF2-40B4-BE49-F238E27FC236}">
                  <a16:creationId xmlns:a16="http://schemas.microsoft.com/office/drawing/2014/main" id="{B010D74F-8B7E-4188-A513-997669D6CBF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636520" y="396240"/>
              <a:ext cx="0" cy="2880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95121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239760" y="708904"/>
            <a:ext cx="8435520" cy="504719"/>
          </a:xfrm>
        </p:spPr>
        <p:txBody>
          <a:bodyPr wrap="square">
            <a:noAutofit/>
          </a:bodyPr>
          <a:lstStyle/>
          <a:p>
            <a:pPr lvl="0" hangingPunct="1">
              <a:lnSpc>
                <a:spcPct val="100000"/>
              </a:lnSpc>
            </a:pPr>
            <a:r>
              <a:rPr lang="de-DE" sz="2600" dirty="0">
                <a:solidFill>
                  <a:srgbClr val="FFFFFF"/>
                </a:solidFill>
                <a:latin typeface="Eurostile" panose="020B0500000000000000" pitchFamily="34" charset="0"/>
              </a:rPr>
              <a:t>3. </a:t>
            </a:r>
            <a:r>
              <a:rPr lang="de-DE" sz="2600" dirty="0" err="1">
                <a:solidFill>
                  <a:srgbClr val="FFFFFF"/>
                </a:solidFill>
                <a:latin typeface="Eurostile" panose="020B0500000000000000" pitchFamily="34" charset="0"/>
              </a:rPr>
              <a:t>Some</a:t>
            </a:r>
            <a:r>
              <a:rPr lang="de-DE" sz="2600" dirty="0">
                <a:solidFill>
                  <a:srgbClr val="FFFFFF"/>
                </a:solidFill>
                <a:latin typeface="Eurostile" panose="020B0500000000000000" pitchFamily="34" charset="0"/>
              </a:rPr>
              <a:t> </a:t>
            </a:r>
            <a:r>
              <a:rPr lang="de-DE" sz="2600" dirty="0" err="1">
                <a:solidFill>
                  <a:srgbClr val="FFFFFF"/>
                </a:solidFill>
                <a:latin typeface="Eurostile" panose="020B0500000000000000" pitchFamily="34" charset="0"/>
              </a:rPr>
              <a:t>Conclusions</a:t>
            </a:r>
            <a:endParaRPr lang="de-DE" sz="2600" dirty="0">
              <a:solidFill>
                <a:srgbClr val="FFFFFF"/>
              </a:solidFill>
              <a:latin typeface="Eurostile" panose="020B0500000000000000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03782" y="1963335"/>
            <a:ext cx="76782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400"/>
              </a:spcBef>
              <a:spcAft>
                <a:spcPts val="2400"/>
              </a:spcAft>
              <a:buClr>
                <a:srgbClr val="F89108"/>
              </a:buClr>
            </a:pPr>
            <a:r>
              <a:rPr lang="en-GB" sz="3600" dirty="0"/>
              <a:t>Successes …</a:t>
            </a:r>
          </a:p>
          <a:p>
            <a:pPr algn="ctr">
              <a:spcBef>
                <a:spcPts val="2400"/>
              </a:spcBef>
              <a:spcAft>
                <a:spcPts val="2400"/>
              </a:spcAft>
              <a:buClr>
                <a:srgbClr val="F89108"/>
              </a:buClr>
            </a:pPr>
            <a:r>
              <a:rPr lang="en-GB" sz="3600" dirty="0"/>
              <a:t>… and challenges</a:t>
            </a:r>
          </a:p>
        </p:txBody>
      </p:sp>
    </p:spTree>
    <p:extLst>
      <p:ext uri="{BB962C8B-B14F-4D97-AF65-F5344CB8AC3E}">
        <p14:creationId xmlns:p14="http://schemas.microsoft.com/office/powerpoint/2010/main" val="420675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DC52F0C-0AAD-480B-9413-4A951251DF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"/>
            <a:ext cx="914400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205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3B8CB7A-CCB8-43CF-8D04-70065BF315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1707" y="1198032"/>
            <a:ext cx="10167414" cy="479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984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01F1CB61-6232-4E95-AC0C-C6D7EFBC10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144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F13D6FC3-975E-49B2-B167-D04E26827A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804400" cy="735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50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781050" y="1889567"/>
            <a:ext cx="7581900" cy="22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00" indent="-457200" hangingPunct="0">
              <a:lnSpc>
                <a:spcPct val="150000"/>
              </a:lnSpc>
              <a:spcBef>
                <a:spcPts val="1200"/>
              </a:spcBef>
              <a:buClr>
                <a:srgbClr val="FF6600"/>
              </a:buClr>
              <a:buFontTx/>
              <a:buAutoNum type="arabicPeriod"/>
              <a:tabLst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en-US" sz="2800" dirty="0"/>
              <a:t>General situation</a:t>
            </a:r>
          </a:p>
          <a:p>
            <a:pPr marL="635000" lvl="0" indent="-457200" hangingPunct="0">
              <a:lnSpc>
                <a:spcPct val="150000"/>
              </a:lnSpc>
              <a:spcBef>
                <a:spcPts val="1200"/>
              </a:spcBef>
              <a:buClr>
                <a:srgbClr val="FF6600"/>
              </a:buClr>
              <a:buAutoNum type="arabicPeriod"/>
              <a:tabLst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en-US" sz="2800" dirty="0"/>
              <a:t>The examples</a:t>
            </a:r>
          </a:p>
          <a:p>
            <a:pPr marL="635000" lvl="0" indent="-457200" hangingPunct="0">
              <a:lnSpc>
                <a:spcPct val="150000"/>
              </a:lnSpc>
              <a:spcBef>
                <a:spcPts val="1200"/>
              </a:spcBef>
              <a:buClr>
                <a:srgbClr val="FF6600"/>
              </a:buClr>
              <a:buAutoNum type="arabicPeriod"/>
              <a:tabLst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en-US" sz="2800" dirty="0"/>
              <a:t>Some conclusions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07F38450-26B0-41F2-B7DC-AF92A85D57D3}"/>
              </a:ext>
            </a:extLst>
          </p:cNvPr>
          <p:cNvSpPr txBox="1">
            <a:spLocks/>
          </p:cNvSpPr>
          <p:nvPr/>
        </p:nvSpPr>
        <p:spPr>
          <a:xfrm>
            <a:off x="239760" y="708904"/>
            <a:ext cx="8435520" cy="50471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 anchorCtr="0" compatLnSpc="1">
            <a:noAutofit/>
          </a:bodyPr>
          <a:lstStyle>
            <a:lvl1pPr marL="0" marR="0" indent="0" algn="l" rtl="0" eaLnBrk="1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1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icrosoft YaHei" pitchFamily="2"/>
              </a:defRPr>
            </a:lvl1pPr>
          </a:lstStyle>
          <a:p>
            <a:pPr>
              <a:lnSpc>
                <a:spcPct val="100000"/>
              </a:lnSpc>
            </a:pPr>
            <a:r>
              <a:rPr lang="de-DE" sz="2600" kern="0" dirty="0" err="1">
                <a:solidFill>
                  <a:srgbClr val="FFFFFF"/>
                </a:solidFill>
                <a:latin typeface="Eurostile" panose="020B0500000000000000" pitchFamily="34" charset="0"/>
              </a:rPr>
              <a:t>Overview</a:t>
            </a:r>
            <a:endParaRPr lang="de-DE" sz="2600" kern="0" dirty="0">
              <a:solidFill>
                <a:srgbClr val="FFFFFF"/>
              </a:solidFill>
              <a:latin typeface="Eurostile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96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239760" y="708904"/>
            <a:ext cx="8435520" cy="504719"/>
          </a:xfrm>
        </p:spPr>
        <p:txBody>
          <a:bodyPr wrap="square">
            <a:noAutofit/>
          </a:bodyPr>
          <a:lstStyle/>
          <a:p>
            <a:pPr lvl="0" hangingPunct="1">
              <a:lnSpc>
                <a:spcPct val="100000"/>
              </a:lnSpc>
            </a:pPr>
            <a:r>
              <a:rPr lang="de-DE" sz="2600" dirty="0">
                <a:solidFill>
                  <a:srgbClr val="FFFFFF"/>
                </a:solidFill>
                <a:latin typeface="Eurostile" panose="020B0500000000000000" pitchFamily="34" charset="0"/>
              </a:rPr>
              <a:t>1. General Situation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890531" y="2072833"/>
            <a:ext cx="536293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buClr>
                <a:srgbClr val="F89108"/>
              </a:buClr>
            </a:pPr>
            <a:r>
              <a:rPr lang="en-GB" sz="3600" dirty="0"/>
              <a:t>Term of “Co-Creation”</a:t>
            </a:r>
          </a:p>
          <a:p>
            <a:pPr algn="ctr">
              <a:spcBef>
                <a:spcPts val="1200"/>
              </a:spcBef>
              <a:buClr>
                <a:srgbClr val="F89108"/>
              </a:buClr>
            </a:pPr>
            <a:endParaRPr lang="en-GB" sz="3600" dirty="0"/>
          </a:p>
          <a:p>
            <a:pPr algn="ctr">
              <a:spcBef>
                <a:spcPts val="1200"/>
              </a:spcBef>
              <a:buClr>
                <a:srgbClr val="F89108"/>
              </a:buClr>
            </a:pPr>
            <a:endParaRPr lang="en-GB" sz="36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2E0567C-DB69-43F1-84C9-4C7B7E9043DF}"/>
              </a:ext>
            </a:extLst>
          </p:cNvPr>
          <p:cNvSpPr txBox="1"/>
          <p:nvPr/>
        </p:nvSpPr>
        <p:spPr>
          <a:xfrm>
            <a:off x="1890531" y="2994386"/>
            <a:ext cx="5362937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buClr>
                <a:srgbClr val="F89108"/>
              </a:buClr>
            </a:pPr>
            <a:r>
              <a:rPr lang="en-GB" sz="19900" b="1" dirty="0">
                <a:solidFill>
                  <a:srgbClr val="F89108"/>
                </a:solidFill>
                <a:sym typeface="Symbol" panose="05050102010706020507" pitchFamily="18" charset="2"/>
              </a:rPr>
              <a:t></a:t>
            </a:r>
            <a:endParaRPr lang="en-GB" sz="19900" b="1" dirty="0">
              <a:solidFill>
                <a:srgbClr val="F891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244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239760" y="708904"/>
            <a:ext cx="8435520" cy="504719"/>
          </a:xfrm>
        </p:spPr>
        <p:txBody>
          <a:bodyPr wrap="square">
            <a:noAutofit/>
          </a:bodyPr>
          <a:lstStyle/>
          <a:p>
            <a:pPr lvl="0" hangingPunct="1">
              <a:lnSpc>
                <a:spcPct val="100000"/>
              </a:lnSpc>
            </a:pPr>
            <a:r>
              <a:rPr lang="de-DE" sz="2600" dirty="0">
                <a:solidFill>
                  <a:srgbClr val="FFFFFF"/>
                </a:solidFill>
                <a:latin typeface="Eurostile" panose="020B0500000000000000" pitchFamily="34" charset="0"/>
              </a:rPr>
              <a:t>1. General Situation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890527" y="2053753"/>
            <a:ext cx="5362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buClr>
                <a:srgbClr val="F89108"/>
              </a:buClr>
            </a:pPr>
            <a:r>
              <a:rPr lang="en-GB" sz="3600" dirty="0"/>
              <a:t>Discourse vs. practice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A53A482A-2450-4AF6-8EB4-4958ED771D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8003854"/>
              </p:ext>
            </p:extLst>
          </p:nvPr>
        </p:nvGraphicFramePr>
        <p:xfrm>
          <a:off x="2573863" y="3205915"/>
          <a:ext cx="3996267" cy="2226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7008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239760" y="708904"/>
            <a:ext cx="8435520" cy="504719"/>
          </a:xfrm>
        </p:spPr>
        <p:txBody>
          <a:bodyPr wrap="square">
            <a:noAutofit/>
          </a:bodyPr>
          <a:lstStyle/>
          <a:p>
            <a:pPr lvl="0" hangingPunct="1">
              <a:lnSpc>
                <a:spcPct val="100000"/>
              </a:lnSpc>
            </a:pPr>
            <a:r>
              <a:rPr lang="de-DE" sz="2600" dirty="0">
                <a:solidFill>
                  <a:srgbClr val="FFFFFF"/>
                </a:solidFill>
                <a:latin typeface="Eurostile" panose="020B0500000000000000" pitchFamily="34" charset="0"/>
              </a:rPr>
              <a:t>1. General Situation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890527" y="2053753"/>
            <a:ext cx="5362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buClr>
                <a:srgbClr val="F89108"/>
              </a:buClr>
            </a:pPr>
            <a:r>
              <a:rPr lang="en-GB" sz="3600" dirty="0"/>
              <a:t>Discourse vs. practice</a:t>
            </a:r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784408C3-832B-4983-8566-8259419696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9069820"/>
              </p:ext>
            </p:extLst>
          </p:nvPr>
        </p:nvGraphicFramePr>
        <p:xfrm>
          <a:off x="2573861" y="3075194"/>
          <a:ext cx="3996268" cy="2616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79652749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DUCULT_Presentation_CSO.pptx" id="{DDBADBBC-BF9D-4794-92A3-BC0FC496C632}" vid="{7323321F-60DB-4D28-B535-371A2F7C1545}"/>
    </a:ext>
  </a:extLst>
</a:theme>
</file>

<file path=ppt/theme/theme2.xml><?xml version="1.0" encoding="utf-8"?>
<a:theme xmlns:a="http://schemas.openxmlformats.org/drawingml/2006/main" name="Titel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DUCULT_Presentation_CSO.pptx" id="{DDBADBBC-BF9D-4794-92A3-BC0FC496C632}" vid="{A6506EA4-B03A-48F0-B869-1BF2C7C6BB13}"/>
    </a:ext>
  </a:extLst>
</a:theme>
</file>

<file path=ppt/theme/theme3.xml><?xml version="1.0" encoding="utf-8"?>
<a:theme xmlns:a="http://schemas.openxmlformats.org/drawingml/2006/main" name="Titel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DUCULT_Presentation_CSO.pptx" id="{DDBADBBC-BF9D-4794-92A3-BC0FC496C632}" vid="{F28FD2AE-4962-4292-953A-1E3791865D2F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EDUCULT_Presentation_2019</Template>
  <TotalTime>0</TotalTime>
  <Words>425</Words>
  <Application>Microsoft Office PowerPoint</Application>
  <PresentationFormat>Skærmshow (4:3)</PresentationFormat>
  <Paragraphs>142</Paragraphs>
  <Slides>16</Slides>
  <Notes>16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16</vt:i4>
      </vt:variant>
    </vt:vector>
  </HeadingPairs>
  <TitlesOfParts>
    <vt:vector size="23" baseType="lpstr">
      <vt:lpstr>Arial</vt:lpstr>
      <vt:lpstr>Calibri</vt:lpstr>
      <vt:lpstr>Eurostile</vt:lpstr>
      <vt:lpstr>Times New Roman</vt:lpstr>
      <vt:lpstr>Standard</vt:lpstr>
      <vt:lpstr>Titel1</vt:lpstr>
      <vt:lpstr>Titel3</vt:lpstr>
      <vt:lpstr>Co-Creative Cooperation in the Field of Culture and Heritage Survey in Austria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1. General Situation</vt:lpstr>
      <vt:lpstr>1. General Situation</vt:lpstr>
      <vt:lpstr>1. General Situation</vt:lpstr>
      <vt:lpstr>1. General Situation</vt:lpstr>
      <vt:lpstr>1. General Situation</vt:lpstr>
      <vt:lpstr>2. The Examples</vt:lpstr>
      <vt:lpstr>2. The Examples</vt:lpstr>
      <vt:lpstr>2. The Examples</vt:lpstr>
      <vt:lpstr>2. The Examples</vt:lpstr>
      <vt:lpstr>3. Some 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EDUCULT – Denken und Handeln in Kultur und Bildung  www.educult.at</dc:title>
  <dc:creator>aaw</dc:creator>
  <cp:lastModifiedBy>Kulturelle Samråd i Danmark</cp:lastModifiedBy>
  <cp:revision>74</cp:revision>
  <cp:lastPrinted>2018-07-20T14:05:20Z</cp:lastPrinted>
  <dcterms:created xsi:type="dcterms:W3CDTF">2019-09-27T15:20:46Z</dcterms:created>
  <dcterms:modified xsi:type="dcterms:W3CDTF">2019-10-10T08:05:34Z</dcterms:modified>
</cp:coreProperties>
</file>