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0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78" r:id="rId2"/>
    <p:sldMasterId id="2147483795" r:id="rId3"/>
    <p:sldMasterId id="2147483732" r:id="rId4"/>
    <p:sldMasterId id="2147483712" r:id="rId5"/>
    <p:sldMasterId id="2147483755" r:id="rId6"/>
    <p:sldMasterId id="2147483737" r:id="rId7"/>
    <p:sldMasterId id="2147483715" r:id="rId8"/>
    <p:sldMasterId id="2147483743" r:id="rId9"/>
    <p:sldMasterId id="2147483735" r:id="rId10"/>
    <p:sldMasterId id="2147483816" r:id="rId11"/>
  </p:sldMasterIdLst>
  <p:notesMasterIdLst>
    <p:notesMasterId r:id="rId21"/>
  </p:notesMasterIdLst>
  <p:handoutMasterIdLst>
    <p:handoutMasterId r:id="rId22"/>
  </p:handoutMasterIdLst>
  <p:sldIdLst>
    <p:sldId id="348" r:id="rId12"/>
    <p:sldId id="356" r:id="rId13"/>
    <p:sldId id="353" r:id="rId14"/>
    <p:sldId id="338" r:id="rId15"/>
    <p:sldId id="340" r:id="rId16"/>
    <p:sldId id="352" r:id="rId17"/>
    <p:sldId id="355" r:id="rId18"/>
    <p:sldId id="349" r:id="rId19"/>
    <p:sldId id="347" r:id="rId20"/>
  </p:sldIdLst>
  <p:sldSz cx="9144000" cy="5143500" type="screen16x9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63C"/>
    <a:srgbClr val="005387"/>
    <a:srgbClr val="008242"/>
    <a:srgbClr val="B5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6425A-E4A3-415D-8D9A-4D9FA39BB518}" v="1" dt="2023-03-06T15:39:09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710" autoAdjust="0"/>
  </p:normalViewPr>
  <p:slideViewPr>
    <p:cSldViewPr>
      <p:cViewPr varScale="1">
        <p:scale>
          <a:sx n="76" d="100"/>
          <a:sy n="76" d="100"/>
        </p:scale>
        <p:origin x="95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0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AFCA7B7-42AF-441B-A318-28E5268715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398837" y="9505"/>
            <a:ext cx="3425981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 UDFYLD OVERSKRIFT│</a:t>
            </a:r>
            <a:fld id="{6862175C-A352-4E74-B964-113AE26BECD3}" type="datetimeFigureOut">
              <a:rPr lang="da-DK" b="1" smtClean="0">
                <a:latin typeface="Verdana" panose="020B0604030504040204" pitchFamily="34" charset="0"/>
                <a:ea typeface="Verdana" panose="020B0604030504040204" pitchFamily="34" charset="0"/>
              </a:rPr>
              <a:t>09-06-2023</a:t>
            </a:fld>
            <a:endParaRPr lang="da-DK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B0D91D2-FDBC-4AFA-B71A-E29E117B03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1907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6E368AD-12A3-4B8F-AAF6-7336134774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1907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622B0-F3EA-49C8-A40B-4A8A42999450}" type="slidenum">
              <a:rPr lang="da-DK" smtClean="0">
                <a:latin typeface="Verdana" panose="020B0604030504040204" pitchFamily="34" charset="0"/>
                <a:ea typeface="Verdana" panose="020B0604030504040204" pitchFamily="34" charset="0"/>
              </a:rPr>
              <a:t>‹nr.›</a:t>
            </a:fld>
            <a:endParaRPr lang="da-DK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B3AF33D-D984-4278-B40A-0031A7216F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2" y="66210"/>
            <a:ext cx="1248552" cy="3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86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BBC5DE-AD22-4F3D-ACA0-7BCE3BEE26B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8" name="Pladsholder til dato 2">
            <a:extLst>
              <a:ext uri="{FF2B5EF4-FFF2-40B4-BE49-F238E27FC236}">
                <a16:creationId xmlns:a16="http://schemas.microsoft.com/office/drawing/2014/main" id="{DC9177C8-2CD8-4D0C-8BF5-491110EEAA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398837" y="9505"/>
            <a:ext cx="3425981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 UDFYLD OVERSKRIFT│</a:t>
            </a:r>
            <a:fld id="{6862175C-A352-4E74-B964-113AE26BECD3}" type="datetimeFigureOut">
              <a:rPr lang="da-DK" b="1" smtClean="0">
                <a:latin typeface="Verdana" panose="020B0604030504040204" pitchFamily="34" charset="0"/>
                <a:ea typeface="Verdana" panose="020B0604030504040204" pitchFamily="34" charset="0"/>
              </a:rPr>
              <a:t>09-06-2023</a:t>
            </a:fld>
            <a:endParaRPr lang="da-DK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B579B77-0637-452E-828A-DA2D3758A4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2" y="66210"/>
            <a:ext cx="1248552" cy="3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95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BC5DE-AD22-4F3D-ACA0-7BCE3BEE26B9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498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6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_4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5E2638C-7099-44A1-98E4-7615B2A57F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r="26215"/>
          <a:stretch/>
        </p:blipFill>
        <p:spPr>
          <a:xfrm>
            <a:off x="5471592" y="0"/>
            <a:ext cx="3672408" cy="5143500"/>
          </a:xfrm>
          <a:prstGeom prst="rect">
            <a:avLst/>
          </a:prstGeom>
        </p:spPr>
      </p:pic>
      <p:sp>
        <p:nvSpPr>
          <p:cNvPr id="46" name="Pladsholder til tekst 45">
            <a:extLst>
              <a:ext uri="{FF2B5EF4-FFF2-40B4-BE49-F238E27FC236}">
                <a16:creationId xmlns:a16="http://schemas.microsoft.com/office/drawing/2014/main" id="{8E1A8515-60A5-4AD7-8591-240E75A7F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5867" y="915988"/>
            <a:ext cx="3387158" cy="4316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47" name="Pladsholder til tekst 45">
            <a:extLst>
              <a:ext uri="{FF2B5EF4-FFF2-40B4-BE49-F238E27FC236}">
                <a16:creationId xmlns:a16="http://schemas.microsoft.com/office/drawing/2014/main" id="{EBD4DC15-F2BF-4C9B-B439-520F74D1EB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7" y="1931953"/>
            <a:ext cx="3387158" cy="4316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48" name="Pladsholder til tekst 45">
            <a:extLst>
              <a:ext uri="{FF2B5EF4-FFF2-40B4-BE49-F238E27FC236}">
                <a16:creationId xmlns:a16="http://schemas.microsoft.com/office/drawing/2014/main" id="{1900EF38-ACA6-44CB-9F10-39F4EDEEE2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85867" y="2947918"/>
            <a:ext cx="3387158" cy="4316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49" name="Pladsholder til tekst 45">
            <a:extLst>
              <a:ext uri="{FF2B5EF4-FFF2-40B4-BE49-F238E27FC236}">
                <a16:creationId xmlns:a16="http://schemas.microsoft.com/office/drawing/2014/main" id="{C56CACF9-89A5-4619-A718-12AA4AA29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5867" y="3963883"/>
            <a:ext cx="3387158" cy="4316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5" name="Pladsholder til tekst 45">
            <a:extLst>
              <a:ext uri="{FF2B5EF4-FFF2-40B4-BE49-F238E27FC236}">
                <a16:creationId xmlns:a16="http://schemas.microsoft.com/office/drawing/2014/main" id="{6714794F-A7B7-B8A7-C751-98C0D2A8E8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521" y="772818"/>
            <a:ext cx="862338" cy="4316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 u="sng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01</a:t>
            </a:r>
          </a:p>
        </p:txBody>
      </p:sp>
      <p:sp>
        <p:nvSpPr>
          <p:cNvPr id="6" name="Pladsholder til tekst 45">
            <a:extLst>
              <a:ext uri="{FF2B5EF4-FFF2-40B4-BE49-F238E27FC236}">
                <a16:creationId xmlns:a16="http://schemas.microsoft.com/office/drawing/2014/main" id="{F0856062-F229-946A-9EB4-96633B3666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782782"/>
            <a:ext cx="862338" cy="4316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 u="sng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02</a:t>
            </a:r>
          </a:p>
        </p:txBody>
      </p:sp>
      <p:sp>
        <p:nvSpPr>
          <p:cNvPr id="7" name="Pladsholder til tekst 45">
            <a:extLst>
              <a:ext uri="{FF2B5EF4-FFF2-40B4-BE49-F238E27FC236}">
                <a16:creationId xmlns:a16="http://schemas.microsoft.com/office/drawing/2014/main" id="{E27BC75B-7CC4-9C50-6D93-AFCF286126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521" y="2796967"/>
            <a:ext cx="862337" cy="4316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 u="sng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03</a:t>
            </a:r>
          </a:p>
        </p:txBody>
      </p:sp>
      <p:sp>
        <p:nvSpPr>
          <p:cNvPr id="8" name="Pladsholder til tekst 45">
            <a:extLst>
              <a:ext uri="{FF2B5EF4-FFF2-40B4-BE49-F238E27FC236}">
                <a16:creationId xmlns:a16="http://schemas.microsoft.com/office/drawing/2014/main" id="{4C8E6637-7484-67DC-9E9A-7F5EC171AF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1520" y="3832418"/>
            <a:ext cx="862338" cy="4316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 u="sng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04</a:t>
            </a:r>
          </a:p>
        </p:txBody>
      </p:sp>
      <p:pic>
        <p:nvPicPr>
          <p:cNvPr id="16" name="Billede 6">
            <a:extLst>
              <a:ext uri="{FF2B5EF4-FFF2-40B4-BE49-F238E27FC236}">
                <a16:creationId xmlns:a16="http://schemas.microsoft.com/office/drawing/2014/main" id="{6B9DDE10-8EAF-D5E5-151A-F9E115CB1A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23478"/>
            <a:ext cx="792088" cy="213338"/>
          </a:xfrm>
          <a:prstGeom prst="rect">
            <a:avLst/>
          </a:prstGeom>
        </p:spPr>
      </p:pic>
      <p:pic>
        <p:nvPicPr>
          <p:cNvPr id="4" name="Billede 9">
            <a:extLst>
              <a:ext uri="{FF2B5EF4-FFF2-40B4-BE49-F238E27FC236}">
                <a16:creationId xmlns:a16="http://schemas.microsoft.com/office/drawing/2014/main" id="{ADE5BB23-97B5-1683-81D2-B42F9B4487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17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3"/>
          <a:stretch/>
        </p:blipFill>
        <p:spPr>
          <a:xfrm>
            <a:off x="3203848" y="0"/>
            <a:ext cx="5940151" cy="5143500"/>
          </a:xfrm>
          <a:prstGeom prst="rect">
            <a:avLst/>
          </a:prstGeom>
        </p:spPr>
      </p:pic>
      <p:sp>
        <p:nvSpPr>
          <p:cNvPr id="4" name="Rektangel 3"/>
          <p:cNvSpPr/>
          <p:nvPr userDrawn="1"/>
        </p:nvSpPr>
        <p:spPr>
          <a:xfrm>
            <a:off x="0" y="0"/>
            <a:ext cx="3203848" cy="5143500"/>
          </a:xfrm>
          <a:prstGeom prst="rect">
            <a:avLst/>
          </a:prstGeom>
          <a:solidFill>
            <a:srgbClr val="00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ekst 10">
            <a:extLst>
              <a:ext uri="{FF2B5EF4-FFF2-40B4-BE49-F238E27FC236}">
                <a16:creationId xmlns:a16="http://schemas.microsoft.com/office/drawing/2014/main" id="{5B8E8C9B-25F4-8458-3310-58F6A471A5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681" y="1203598"/>
            <a:ext cx="2376487" cy="86384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6" name="Pladsholder til tekst 12">
            <a:extLst>
              <a:ext uri="{FF2B5EF4-FFF2-40B4-BE49-F238E27FC236}">
                <a16:creationId xmlns:a16="http://schemas.microsoft.com/office/drawing/2014/main" id="{6341728E-E701-D7DA-ADD2-73EC174EF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681" y="2356371"/>
            <a:ext cx="2376487" cy="18716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SzPct val="120000"/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B1D31D-C262-3746-5653-BFADACB13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8"/>
          <a:stretch/>
        </p:blipFill>
        <p:spPr>
          <a:xfrm>
            <a:off x="755576" y="4659982"/>
            <a:ext cx="2268736" cy="318900"/>
          </a:xfrm>
          <a:prstGeom prst="rect">
            <a:avLst/>
          </a:prstGeom>
        </p:spPr>
      </p:pic>
      <p:pic>
        <p:nvPicPr>
          <p:cNvPr id="9" name="Billede 6">
            <a:extLst>
              <a:ext uri="{FF2B5EF4-FFF2-40B4-BE49-F238E27FC236}">
                <a16:creationId xmlns:a16="http://schemas.microsoft.com/office/drawing/2014/main" id="{E20C9E1F-9081-73F9-BB2F-D31D614909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105973"/>
            <a:ext cx="936104" cy="661499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0FB488F2-BA2F-FB1F-A92C-1A5D8AD393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17" y="4731990"/>
            <a:ext cx="994391" cy="41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627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5" t="11574" r="-3" b="8052"/>
          <a:stretch/>
        </p:blipFill>
        <p:spPr>
          <a:xfrm>
            <a:off x="3203848" y="0"/>
            <a:ext cx="5940151" cy="5143500"/>
          </a:xfrm>
          <a:prstGeom prst="rect">
            <a:avLst/>
          </a:prstGeom>
        </p:spPr>
      </p:pic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C915B839-E916-491E-A17C-196EC4E8CC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681" y="1203598"/>
            <a:ext cx="2376487" cy="86384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7" name="Pladsholder til tekst 12">
            <a:extLst>
              <a:ext uri="{FF2B5EF4-FFF2-40B4-BE49-F238E27FC236}">
                <a16:creationId xmlns:a16="http://schemas.microsoft.com/office/drawing/2014/main" id="{11C3D000-E1FD-4B2A-8CCB-C79980F707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681" y="2356371"/>
            <a:ext cx="2376487" cy="18716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SzPct val="120000"/>
              <a:buFontTx/>
              <a:buNone/>
              <a:defRPr sz="1200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  <p:pic>
        <p:nvPicPr>
          <p:cNvPr id="2" name="Billede 6">
            <a:extLst>
              <a:ext uri="{FF2B5EF4-FFF2-40B4-BE49-F238E27FC236}">
                <a16:creationId xmlns:a16="http://schemas.microsoft.com/office/drawing/2014/main" id="{46E2A301-CEB8-7EC3-B522-6CAFAE751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23478"/>
            <a:ext cx="792088" cy="213338"/>
          </a:xfrm>
          <a:prstGeom prst="rect">
            <a:avLst/>
          </a:prstGeom>
        </p:spPr>
      </p:pic>
      <p:pic>
        <p:nvPicPr>
          <p:cNvPr id="4" name="Billede 9">
            <a:extLst>
              <a:ext uri="{FF2B5EF4-FFF2-40B4-BE49-F238E27FC236}">
                <a16:creationId xmlns:a16="http://schemas.microsoft.com/office/drawing/2014/main" id="{8612DDBF-8682-7B02-DFCA-DF5DF65B95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17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274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3"/>
          <a:stretch/>
        </p:blipFill>
        <p:spPr>
          <a:xfrm>
            <a:off x="3203848" y="0"/>
            <a:ext cx="5940151" cy="5143500"/>
          </a:xfrm>
          <a:prstGeom prst="rect">
            <a:avLst/>
          </a:prstGeom>
        </p:spPr>
      </p:pic>
      <p:sp>
        <p:nvSpPr>
          <p:cNvPr id="2" name="Rektangel 3">
            <a:extLst>
              <a:ext uri="{FF2B5EF4-FFF2-40B4-BE49-F238E27FC236}">
                <a16:creationId xmlns:a16="http://schemas.microsoft.com/office/drawing/2014/main" id="{DDCB887F-D5B2-F065-963A-02AD420927E3}"/>
              </a:ext>
            </a:extLst>
          </p:cNvPr>
          <p:cNvSpPr/>
          <p:nvPr userDrawn="1"/>
        </p:nvSpPr>
        <p:spPr>
          <a:xfrm>
            <a:off x="0" y="0"/>
            <a:ext cx="3203848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2EA6C411-90BC-938A-1192-3FD7C420CD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681" y="1203598"/>
            <a:ext cx="2376487" cy="86384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40A6F131-D939-D7B8-EE31-231D5EDE41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681" y="2356371"/>
            <a:ext cx="2376487" cy="18716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SzPct val="120000"/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60481-05AB-3675-A5B7-CA41006F89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8"/>
          <a:stretch/>
        </p:blipFill>
        <p:spPr>
          <a:xfrm>
            <a:off x="755576" y="4659982"/>
            <a:ext cx="2268736" cy="3189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6994311-6805-7BE7-D902-D971A21989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105973"/>
            <a:ext cx="936104" cy="661499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90D4FF1E-7239-80B1-DDA3-F3C0525F30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17" y="4731990"/>
            <a:ext cx="994391" cy="41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585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dslinje1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6">
            <a:extLst>
              <a:ext uri="{FF2B5EF4-FFF2-40B4-BE49-F238E27FC236}">
                <a16:creationId xmlns:a16="http://schemas.microsoft.com/office/drawing/2014/main" id="{FCD381C7-7DE9-7366-24DC-537F8E194A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98172"/>
            <a:ext cx="792088" cy="213338"/>
          </a:xfrm>
          <a:prstGeom prst="rect">
            <a:avLst/>
          </a:prstGeom>
        </p:spPr>
      </p:pic>
      <p:pic>
        <p:nvPicPr>
          <p:cNvPr id="5" name="Billede 9">
            <a:extLst>
              <a:ext uri="{FF2B5EF4-FFF2-40B4-BE49-F238E27FC236}">
                <a16:creationId xmlns:a16="http://schemas.microsoft.com/office/drawing/2014/main" id="{8A244FFA-1D39-E65F-D711-E2FDEA9D65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9507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1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ge forbindelse 2">
            <a:extLst>
              <a:ext uri="{FF2B5EF4-FFF2-40B4-BE49-F238E27FC236}">
                <a16:creationId xmlns:a16="http://schemas.microsoft.com/office/drawing/2014/main" id="{AC49DE91-D18B-1C17-0AC7-AF3A4594C434}"/>
              </a:ext>
            </a:extLst>
          </p:cNvPr>
          <p:cNvCxnSpPr>
            <a:cxnSpLocks/>
            <a:stCxn id="17" idx="0"/>
          </p:cNvCxnSpPr>
          <p:nvPr userDrawn="1"/>
        </p:nvCxnSpPr>
        <p:spPr>
          <a:xfrm>
            <a:off x="4499620" y="1198280"/>
            <a:ext cx="0" cy="3945220"/>
          </a:xfrm>
          <a:prstGeom prst="line">
            <a:avLst/>
          </a:prstGeom>
          <a:ln w="12700">
            <a:solidFill>
              <a:srgbClr val="00538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dsholder til tekst 14">
            <a:extLst>
              <a:ext uri="{FF2B5EF4-FFF2-40B4-BE49-F238E27FC236}">
                <a16:creationId xmlns:a16="http://schemas.microsoft.com/office/drawing/2014/main" id="{CBC413DE-8DD0-75E6-E88E-884BF5CDC2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64088" y="1197759"/>
            <a:ext cx="2952031" cy="288925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600" b="1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8" name="Pladsholder til tekst 14">
            <a:extLst>
              <a:ext uri="{FF2B5EF4-FFF2-40B4-BE49-F238E27FC236}">
                <a16:creationId xmlns:a16="http://schemas.microsoft.com/office/drawing/2014/main" id="{2F68D30B-E9A9-EC87-4FB0-756AE968B6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4385" y="1557948"/>
            <a:ext cx="2952031" cy="57606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400" b="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9" name="Pladsholder til tekst 14">
            <a:extLst>
              <a:ext uri="{FF2B5EF4-FFF2-40B4-BE49-F238E27FC236}">
                <a16:creationId xmlns:a16="http://schemas.microsoft.com/office/drawing/2014/main" id="{E24DAD49-E57F-794E-2328-A28167FE05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3791" y="3167113"/>
            <a:ext cx="2952031" cy="288925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600" b="1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8E11CBC6-C244-DFC4-7E38-E3780D4DFE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64088" y="3527302"/>
            <a:ext cx="2952031" cy="57606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400" b="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E2523D07-FBC1-B70A-E725-92DF1CCA8D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1203598"/>
            <a:ext cx="3096324" cy="17282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7" name="Pladsholder til billede 6">
            <a:extLst>
              <a:ext uri="{FF2B5EF4-FFF2-40B4-BE49-F238E27FC236}">
                <a16:creationId xmlns:a16="http://schemas.microsoft.com/office/drawing/2014/main" id="{E073608E-AB56-3B07-EC6E-8F676A108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51920" y="1198280"/>
            <a:ext cx="1295400" cy="1295400"/>
          </a:xfrm>
          <a:prstGeom prst="rect">
            <a:avLst/>
          </a:prstGeom>
          <a:solidFill>
            <a:schemeClr val="bg1"/>
          </a:solidFill>
          <a:ln w="12700">
            <a:solidFill>
              <a:srgbClr val="005387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da-DK" dirty="0"/>
          </a:p>
        </p:txBody>
      </p:sp>
      <p:sp>
        <p:nvSpPr>
          <p:cNvPr id="18" name="Pladsholder til billede 6">
            <a:extLst>
              <a:ext uri="{FF2B5EF4-FFF2-40B4-BE49-F238E27FC236}">
                <a16:creationId xmlns:a16="http://schemas.microsoft.com/office/drawing/2014/main" id="{406D8E54-B7BE-5CC6-4D5E-4ACE5FD13D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51920" y="3164049"/>
            <a:ext cx="1295400" cy="1295400"/>
          </a:xfrm>
          <a:prstGeom prst="rect">
            <a:avLst/>
          </a:prstGeom>
          <a:solidFill>
            <a:schemeClr val="bg1"/>
          </a:solidFill>
          <a:ln w="12700">
            <a:solidFill>
              <a:srgbClr val="005387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da-DK" dirty="0"/>
          </a:p>
        </p:txBody>
      </p:sp>
      <p:pic>
        <p:nvPicPr>
          <p:cNvPr id="2" name="Billede 6">
            <a:extLst>
              <a:ext uri="{FF2B5EF4-FFF2-40B4-BE49-F238E27FC236}">
                <a16:creationId xmlns:a16="http://schemas.microsoft.com/office/drawing/2014/main" id="{A96BB142-1249-8685-44F2-5A5868D75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98172"/>
            <a:ext cx="792088" cy="213338"/>
          </a:xfrm>
          <a:prstGeom prst="rect">
            <a:avLst/>
          </a:prstGeom>
        </p:spPr>
      </p:pic>
      <p:pic>
        <p:nvPicPr>
          <p:cNvPr id="3" name="Billede 9">
            <a:extLst>
              <a:ext uri="{FF2B5EF4-FFF2-40B4-BE49-F238E27FC236}">
                <a16:creationId xmlns:a16="http://schemas.microsoft.com/office/drawing/2014/main" id="{6CF9BC21-63A8-FDB1-1DB9-CFB59215D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4166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1_mi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ige forbindelse 2"/>
          <p:cNvCxnSpPr/>
          <p:nvPr userDrawn="1"/>
        </p:nvCxnSpPr>
        <p:spPr>
          <a:xfrm>
            <a:off x="4499620" y="0"/>
            <a:ext cx="0" cy="5143500"/>
          </a:xfrm>
          <a:prstGeom prst="line">
            <a:avLst/>
          </a:prstGeom>
          <a:ln w="12700">
            <a:solidFill>
              <a:srgbClr val="00538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dsholder til tekst 14"/>
          <p:cNvSpPr>
            <a:spLocks noGrp="1"/>
          </p:cNvSpPr>
          <p:nvPr>
            <p:ph type="body" sz="quarter" idx="13"/>
          </p:nvPr>
        </p:nvSpPr>
        <p:spPr>
          <a:xfrm>
            <a:off x="5364088" y="1197759"/>
            <a:ext cx="2952031" cy="288925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600" b="1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7" name="Pladsholder til tekst 14"/>
          <p:cNvSpPr>
            <a:spLocks noGrp="1"/>
          </p:cNvSpPr>
          <p:nvPr>
            <p:ph type="body" sz="quarter" idx="14"/>
          </p:nvPr>
        </p:nvSpPr>
        <p:spPr>
          <a:xfrm>
            <a:off x="5364385" y="1557948"/>
            <a:ext cx="2952031" cy="57606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400" b="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5"/>
          </p:nvPr>
        </p:nvSpPr>
        <p:spPr>
          <a:xfrm>
            <a:off x="5363791" y="3167113"/>
            <a:ext cx="2952031" cy="288925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600" b="1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6"/>
          </p:nvPr>
        </p:nvSpPr>
        <p:spPr>
          <a:xfrm>
            <a:off x="5364088" y="3527302"/>
            <a:ext cx="2952031" cy="57606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400" b="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0" name="Pladsholder til tekst 4">
            <a:extLst>
              <a:ext uri="{FF2B5EF4-FFF2-40B4-BE49-F238E27FC236}">
                <a16:creationId xmlns:a16="http://schemas.microsoft.com/office/drawing/2014/main" id="{DC568991-3877-4C44-BFFE-0CE9EB980A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1203598"/>
            <a:ext cx="3096324" cy="17282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2" name="Pladsholder til billede 6">
            <a:extLst>
              <a:ext uri="{FF2B5EF4-FFF2-40B4-BE49-F238E27FC236}">
                <a16:creationId xmlns:a16="http://schemas.microsoft.com/office/drawing/2014/main" id="{997A17F8-E8F1-A141-3540-2BFE614FCFB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51920" y="1198280"/>
            <a:ext cx="1295400" cy="1295400"/>
          </a:xfrm>
          <a:prstGeom prst="rect">
            <a:avLst/>
          </a:prstGeom>
          <a:solidFill>
            <a:schemeClr val="bg1"/>
          </a:solidFill>
          <a:ln w="12700">
            <a:solidFill>
              <a:srgbClr val="005387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da-DK" dirty="0"/>
          </a:p>
        </p:txBody>
      </p:sp>
      <p:sp>
        <p:nvSpPr>
          <p:cNvPr id="11" name="Pladsholder til billede 6">
            <a:extLst>
              <a:ext uri="{FF2B5EF4-FFF2-40B4-BE49-F238E27FC236}">
                <a16:creationId xmlns:a16="http://schemas.microsoft.com/office/drawing/2014/main" id="{D59B95FA-ADDB-5534-C4AF-5AC88BAB21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51920" y="3164049"/>
            <a:ext cx="1295400" cy="1295400"/>
          </a:xfrm>
          <a:prstGeom prst="rect">
            <a:avLst/>
          </a:prstGeom>
          <a:solidFill>
            <a:schemeClr val="bg1"/>
          </a:solidFill>
          <a:ln w="12700">
            <a:solidFill>
              <a:srgbClr val="005387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da-DK" dirty="0"/>
          </a:p>
        </p:txBody>
      </p:sp>
      <p:pic>
        <p:nvPicPr>
          <p:cNvPr id="4" name="Billede 6">
            <a:extLst>
              <a:ext uri="{FF2B5EF4-FFF2-40B4-BE49-F238E27FC236}">
                <a16:creationId xmlns:a16="http://schemas.microsoft.com/office/drawing/2014/main" id="{78AEC00A-21FE-7896-C58A-C1BD8C5FF8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98172"/>
            <a:ext cx="792088" cy="213338"/>
          </a:xfrm>
          <a:prstGeom prst="rect">
            <a:avLst/>
          </a:prstGeom>
        </p:spPr>
      </p:pic>
      <p:pic>
        <p:nvPicPr>
          <p:cNvPr id="5" name="Billede 9">
            <a:extLst>
              <a:ext uri="{FF2B5EF4-FFF2-40B4-BE49-F238E27FC236}">
                <a16:creationId xmlns:a16="http://schemas.microsoft.com/office/drawing/2014/main" id="{90168699-6042-95BE-5B29-AA24D92669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1927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1_sl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ge forbindelse 2">
            <a:extLst>
              <a:ext uri="{FF2B5EF4-FFF2-40B4-BE49-F238E27FC236}">
                <a16:creationId xmlns:a16="http://schemas.microsoft.com/office/drawing/2014/main" id="{5EF0E04A-5459-ED97-7F6E-08465A945C4E}"/>
              </a:ext>
            </a:extLst>
          </p:cNvPr>
          <p:cNvCxnSpPr>
            <a:cxnSpLocks/>
          </p:cNvCxnSpPr>
          <p:nvPr userDrawn="1"/>
        </p:nvCxnSpPr>
        <p:spPr>
          <a:xfrm>
            <a:off x="4499620" y="0"/>
            <a:ext cx="0" cy="2134012"/>
          </a:xfrm>
          <a:prstGeom prst="line">
            <a:avLst/>
          </a:prstGeom>
          <a:ln w="12700">
            <a:solidFill>
              <a:srgbClr val="00538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dsholder til tekst 14">
            <a:extLst>
              <a:ext uri="{FF2B5EF4-FFF2-40B4-BE49-F238E27FC236}">
                <a16:creationId xmlns:a16="http://schemas.microsoft.com/office/drawing/2014/main" id="{95221BFB-A4A6-FA3A-FC9B-8CBD0D5850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64088" y="1197759"/>
            <a:ext cx="2952031" cy="288925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600" b="1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0" name="Pladsholder til tekst 14">
            <a:extLst>
              <a:ext uri="{FF2B5EF4-FFF2-40B4-BE49-F238E27FC236}">
                <a16:creationId xmlns:a16="http://schemas.microsoft.com/office/drawing/2014/main" id="{29C9D6A5-20D2-BD81-4B45-FA4B6BD2E8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4385" y="1557948"/>
            <a:ext cx="2952031" cy="57606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400" b="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3" name="Pladsholder til tekst 4">
            <a:extLst>
              <a:ext uri="{FF2B5EF4-FFF2-40B4-BE49-F238E27FC236}">
                <a16:creationId xmlns:a16="http://schemas.microsoft.com/office/drawing/2014/main" id="{FEA1A01B-6D2D-CCDC-5D2F-5402BBF397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1203598"/>
            <a:ext cx="3096324" cy="17282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4" name="Pladsholder til billede 6">
            <a:extLst>
              <a:ext uri="{FF2B5EF4-FFF2-40B4-BE49-F238E27FC236}">
                <a16:creationId xmlns:a16="http://schemas.microsoft.com/office/drawing/2014/main" id="{2FD7B5E7-0553-E247-BA5E-F771E5DA32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51920" y="1198280"/>
            <a:ext cx="1295400" cy="1295400"/>
          </a:xfrm>
          <a:prstGeom prst="rect">
            <a:avLst/>
          </a:prstGeom>
          <a:solidFill>
            <a:schemeClr val="bg1"/>
          </a:solidFill>
          <a:ln w="12700">
            <a:solidFill>
              <a:srgbClr val="005387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da-DK" dirty="0"/>
          </a:p>
        </p:txBody>
      </p:sp>
      <p:pic>
        <p:nvPicPr>
          <p:cNvPr id="2" name="Billede 6">
            <a:extLst>
              <a:ext uri="{FF2B5EF4-FFF2-40B4-BE49-F238E27FC236}">
                <a16:creationId xmlns:a16="http://schemas.microsoft.com/office/drawing/2014/main" id="{1E7D1346-A2E7-BAB8-957F-51A685A36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98172"/>
            <a:ext cx="792088" cy="213338"/>
          </a:xfrm>
          <a:prstGeom prst="rect">
            <a:avLst/>
          </a:prstGeom>
        </p:spPr>
      </p:pic>
      <p:pic>
        <p:nvPicPr>
          <p:cNvPr id="3" name="Billede 9">
            <a:extLst>
              <a:ext uri="{FF2B5EF4-FFF2-40B4-BE49-F238E27FC236}">
                <a16:creationId xmlns:a16="http://schemas.microsoft.com/office/drawing/2014/main" id="{B8D85C0D-2A31-E666-32CC-AFBF23DF9D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8068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CDB814F-A140-476A-B189-371574BF1CCB}"/>
              </a:ext>
            </a:extLst>
          </p:cNvPr>
          <p:cNvSpPr/>
          <p:nvPr userDrawn="1"/>
        </p:nvSpPr>
        <p:spPr>
          <a:xfrm>
            <a:off x="0" y="0"/>
            <a:ext cx="9171632" cy="2695228"/>
          </a:xfrm>
          <a:prstGeom prst="rect">
            <a:avLst/>
          </a:prstGeom>
          <a:solidFill>
            <a:srgbClr val="00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algn="ctr"/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5542C904-1EB8-4A47-899A-371BB0D293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1600" y="1600131"/>
            <a:ext cx="1584176" cy="863600"/>
          </a:xfrm>
          <a:prstGeom prst="rect">
            <a:avLst/>
          </a:prstGeom>
        </p:spPr>
        <p:txBody>
          <a:bodyPr tIns="0" bIns="0" anchor="b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1" name="Pladsholder til tekst 8">
            <a:extLst>
              <a:ext uri="{FF2B5EF4-FFF2-40B4-BE49-F238E27FC236}">
                <a16:creationId xmlns:a16="http://schemas.microsoft.com/office/drawing/2014/main" id="{97478222-BA7B-4CB2-A4ED-94C9705B86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36707" y="2927455"/>
            <a:ext cx="1584176" cy="863600"/>
          </a:xfrm>
          <a:prstGeom prst="rect">
            <a:avLst/>
          </a:prstGeom>
        </p:spPr>
        <p:txBody>
          <a:bodyPr tIns="0" bIns="0" anchor="t" anchorCtr="0"/>
          <a:lstStyle>
            <a:lvl1pPr marL="0" indent="0" algn="ctr">
              <a:buNone/>
              <a:defRPr sz="2400" b="1">
                <a:solidFill>
                  <a:srgbClr val="005387"/>
                </a:solidFill>
              </a:defRPr>
            </a:lvl1pPr>
          </a:lstStyle>
          <a:p>
            <a:pPr lvl="0"/>
            <a:r>
              <a:rPr lang="da-DK" b="1" dirty="0"/>
              <a:t>Tekst</a:t>
            </a:r>
            <a:endParaRPr lang="da-DK" dirty="0"/>
          </a:p>
        </p:txBody>
      </p:sp>
      <p:sp>
        <p:nvSpPr>
          <p:cNvPr id="12" name="Pladsholder til tekst 8">
            <a:extLst>
              <a:ext uri="{FF2B5EF4-FFF2-40B4-BE49-F238E27FC236}">
                <a16:creationId xmlns:a16="http://schemas.microsoft.com/office/drawing/2014/main" id="{F8507BB8-B4AA-4B19-B46B-0E0D398F62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560" y="2927455"/>
            <a:ext cx="2225147" cy="1224136"/>
          </a:xfrm>
          <a:prstGeom prst="rect">
            <a:avLst/>
          </a:prstGeom>
        </p:spPr>
        <p:txBody>
          <a:bodyPr tIns="0" bIns="0" anchor="t" anchorCtr="0"/>
          <a:lstStyle>
            <a:lvl1pPr marL="0" indent="0" algn="ctr">
              <a:buNone/>
              <a:defRPr sz="1000" b="0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3" name="Pladsholder til tekst 8">
            <a:extLst>
              <a:ext uri="{FF2B5EF4-FFF2-40B4-BE49-F238E27FC236}">
                <a16:creationId xmlns:a16="http://schemas.microsoft.com/office/drawing/2014/main" id="{18D8DF37-BF5F-46C3-B06D-BFFBEDC556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6221" y="1239595"/>
            <a:ext cx="2225147" cy="1224136"/>
          </a:xfrm>
          <a:prstGeom prst="rect">
            <a:avLst/>
          </a:prstGeom>
        </p:spPr>
        <p:txBody>
          <a:bodyPr tIns="0" bIns="0" anchor="b" anchorCtr="0"/>
          <a:lstStyle>
            <a:lvl1pPr marL="0" indent="0" algn="ctr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4" name="Pladsholder til tekst 8">
            <a:extLst>
              <a:ext uri="{FF2B5EF4-FFF2-40B4-BE49-F238E27FC236}">
                <a16:creationId xmlns:a16="http://schemas.microsoft.com/office/drawing/2014/main" id="{A4D9EB99-671C-41DD-B1A8-F83A3E3A5F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1353" y="1600131"/>
            <a:ext cx="1584176" cy="863600"/>
          </a:xfrm>
          <a:prstGeom prst="rect">
            <a:avLst/>
          </a:prstGeom>
        </p:spPr>
        <p:txBody>
          <a:bodyPr tIns="0" bIns="0" anchor="b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b="1" dirty="0"/>
              <a:t>Tekst</a:t>
            </a:r>
            <a:endParaRPr lang="da-DK" dirty="0"/>
          </a:p>
        </p:txBody>
      </p:sp>
      <p:sp>
        <p:nvSpPr>
          <p:cNvPr id="15" name="Pladsholder til tekst 8">
            <a:extLst>
              <a:ext uri="{FF2B5EF4-FFF2-40B4-BE49-F238E27FC236}">
                <a16:creationId xmlns:a16="http://schemas.microsoft.com/office/drawing/2014/main" id="{0CC2F342-34EA-419F-AAB2-00CC94588A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60232" y="2927455"/>
            <a:ext cx="1584176" cy="863600"/>
          </a:xfrm>
          <a:prstGeom prst="rect">
            <a:avLst/>
          </a:prstGeom>
        </p:spPr>
        <p:txBody>
          <a:bodyPr tIns="0" bIns="0" anchor="t" anchorCtr="0"/>
          <a:lstStyle>
            <a:lvl1pPr marL="0" indent="0" algn="ctr">
              <a:buNone/>
              <a:defRPr sz="2400" b="1">
                <a:solidFill>
                  <a:srgbClr val="005387"/>
                </a:solidFill>
              </a:defRPr>
            </a:lvl1pPr>
          </a:lstStyle>
          <a:p>
            <a:pPr lvl="0"/>
            <a:r>
              <a:rPr lang="da-DK" b="1" dirty="0"/>
              <a:t>Tekst</a:t>
            </a:r>
            <a:endParaRPr lang="da-DK" dirty="0"/>
          </a:p>
        </p:txBody>
      </p:sp>
      <p:sp>
        <p:nvSpPr>
          <p:cNvPr id="16" name="Pladsholder til tekst 8">
            <a:extLst>
              <a:ext uri="{FF2B5EF4-FFF2-40B4-BE49-F238E27FC236}">
                <a16:creationId xmlns:a16="http://schemas.microsoft.com/office/drawing/2014/main" id="{626F285E-850E-4440-9E4C-752652E9D1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35417" y="2927455"/>
            <a:ext cx="2225147" cy="1224136"/>
          </a:xfrm>
          <a:prstGeom prst="rect">
            <a:avLst/>
          </a:prstGeom>
        </p:spPr>
        <p:txBody>
          <a:bodyPr tIns="0" bIns="0" anchor="t" anchorCtr="0"/>
          <a:lstStyle>
            <a:lvl1pPr marL="0" indent="0" algn="ctr">
              <a:buNone/>
              <a:defRPr sz="1000" b="0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7" name="Pladsholder til tekst 8">
            <a:extLst>
              <a:ext uri="{FF2B5EF4-FFF2-40B4-BE49-F238E27FC236}">
                <a16:creationId xmlns:a16="http://schemas.microsoft.com/office/drawing/2014/main" id="{159D5AF3-B9EA-4452-839A-9568CF7C00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0192" y="1244068"/>
            <a:ext cx="2225147" cy="1224136"/>
          </a:xfrm>
          <a:prstGeom prst="rect">
            <a:avLst/>
          </a:prstGeom>
        </p:spPr>
        <p:txBody>
          <a:bodyPr tIns="0" bIns="0" anchor="b" anchorCtr="0"/>
          <a:lstStyle>
            <a:lvl1pPr marL="0" indent="0" algn="ctr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endParaRPr lang="da-DK" dirty="0"/>
          </a:p>
        </p:txBody>
      </p:sp>
      <p:pic>
        <p:nvPicPr>
          <p:cNvPr id="2" name="Billede 6">
            <a:extLst>
              <a:ext uri="{FF2B5EF4-FFF2-40B4-BE49-F238E27FC236}">
                <a16:creationId xmlns:a16="http://schemas.microsoft.com/office/drawing/2014/main" id="{6C800DA0-2ACD-1915-3900-590C07A17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5909"/>
            <a:ext cx="936104" cy="661499"/>
          </a:xfrm>
          <a:prstGeom prst="rect">
            <a:avLst/>
          </a:prstGeom>
        </p:spPr>
      </p:pic>
      <p:sp>
        <p:nvSpPr>
          <p:cNvPr id="8" name="Ligebenet trekant 3">
            <a:extLst>
              <a:ext uri="{FF2B5EF4-FFF2-40B4-BE49-F238E27FC236}">
                <a16:creationId xmlns:a16="http://schemas.microsoft.com/office/drawing/2014/main" id="{48402299-566A-5BB8-C05D-6FF1B6F75CE8}"/>
              </a:ext>
            </a:extLst>
          </p:cNvPr>
          <p:cNvSpPr/>
          <p:nvPr userDrawn="1"/>
        </p:nvSpPr>
        <p:spPr>
          <a:xfrm>
            <a:off x="1580117" y="2571766"/>
            <a:ext cx="288032" cy="144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Ligebenet trekant 4">
            <a:extLst>
              <a:ext uri="{FF2B5EF4-FFF2-40B4-BE49-F238E27FC236}">
                <a16:creationId xmlns:a16="http://schemas.microsoft.com/office/drawing/2014/main" id="{D74DC60A-4679-A328-C046-40B332D16440}"/>
              </a:ext>
            </a:extLst>
          </p:cNvPr>
          <p:cNvSpPr/>
          <p:nvPr userDrawn="1"/>
        </p:nvSpPr>
        <p:spPr>
          <a:xfrm rot="10800000">
            <a:off x="3484780" y="2695228"/>
            <a:ext cx="288032" cy="144000"/>
          </a:xfrm>
          <a:prstGeom prst="triangle">
            <a:avLst/>
          </a:prstGeom>
          <a:solidFill>
            <a:srgbClr val="00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Ligebenet trekant 6">
            <a:extLst>
              <a:ext uri="{FF2B5EF4-FFF2-40B4-BE49-F238E27FC236}">
                <a16:creationId xmlns:a16="http://schemas.microsoft.com/office/drawing/2014/main" id="{01F95513-FA31-5833-BB52-798812823B31}"/>
              </a:ext>
            </a:extLst>
          </p:cNvPr>
          <p:cNvSpPr/>
          <p:nvPr userDrawn="1"/>
        </p:nvSpPr>
        <p:spPr>
          <a:xfrm rot="10800000">
            <a:off x="7257592" y="2695229"/>
            <a:ext cx="288032" cy="144000"/>
          </a:xfrm>
          <a:prstGeom prst="triangle">
            <a:avLst/>
          </a:prstGeom>
          <a:solidFill>
            <a:srgbClr val="00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Ligebenet trekant 3">
            <a:extLst>
              <a:ext uri="{FF2B5EF4-FFF2-40B4-BE49-F238E27FC236}">
                <a16:creationId xmlns:a16="http://schemas.microsoft.com/office/drawing/2014/main" id="{2616F04D-29B1-2FA5-6141-C7B348ED61D6}"/>
              </a:ext>
            </a:extLst>
          </p:cNvPr>
          <p:cNvSpPr/>
          <p:nvPr userDrawn="1"/>
        </p:nvSpPr>
        <p:spPr>
          <a:xfrm>
            <a:off x="5374877" y="2571766"/>
            <a:ext cx="288032" cy="144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Billede 9">
            <a:extLst>
              <a:ext uri="{FF2B5EF4-FFF2-40B4-BE49-F238E27FC236}">
                <a16:creationId xmlns:a16="http://schemas.microsoft.com/office/drawing/2014/main" id="{61C0F099-A8DF-F78B-D07E-EDB5C99B6D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23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2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ge forbindelse 3"/>
          <p:cNvCxnSpPr/>
          <p:nvPr userDrawn="1"/>
        </p:nvCxnSpPr>
        <p:spPr>
          <a:xfrm flipH="1">
            <a:off x="4621056" y="2715766"/>
            <a:ext cx="4522944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0E72871-66E1-3483-D25B-DFCB76C62848}"/>
              </a:ext>
            </a:extLst>
          </p:cNvPr>
          <p:cNvSpPr/>
          <p:nvPr userDrawn="1"/>
        </p:nvSpPr>
        <p:spPr>
          <a:xfrm>
            <a:off x="6036458" y="2241408"/>
            <a:ext cx="948716" cy="948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8A7D95-A808-10E0-AD74-383898DEEBF0}"/>
              </a:ext>
            </a:extLst>
          </p:cNvPr>
          <p:cNvSpPr/>
          <p:nvPr userDrawn="1"/>
        </p:nvSpPr>
        <p:spPr>
          <a:xfrm>
            <a:off x="7735718" y="2241408"/>
            <a:ext cx="948716" cy="948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9DD6E7-DAD7-7A81-8744-0ADFA8E8B9AF}"/>
              </a:ext>
            </a:extLst>
          </p:cNvPr>
          <p:cNvSpPr/>
          <p:nvPr userDrawn="1"/>
        </p:nvSpPr>
        <p:spPr>
          <a:xfrm>
            <a:off x="4146698" y="2241408"/>
            <a:ext cx="948716" cy="948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CCCFBEC-FF06-420B-ABCD-DD5BCA08534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283065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0"/>
          </p:nvPr>
        </p:nvSpPr>
        <p:spPr>
          <a:xfrm>
            <a:off x="4044793" y="1635646"/>
            <a:ext cx="1152525" cy="50323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3963037" y="3528665"/>
            <a:ext cx="1316037" cy="12033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4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5839941" y="3507854"/>
            <a:ext cx="1316037" cy="12033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7550385" y="3507854"/>
            <a:ext cx="1316037" cy="12033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7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5921697" y="1635646"/>
            <a:ext cx="1152525" cy="50323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9" name="Pladsholder til tekst 12"/>
          <p:cNvSpPr>
            <a:spLocks noGrp="1"/>
          </p:cNvSpPr>
          <p:nvPr>
            <p:ph type="body" sz="quarter" idx="15"/>
          </p:nvPr>
        </p:nvSpPr>
        <p:spPr>
          <a:xfrm>
            <a:off x="7632141" y="1635646"/>
            <a:ext cx="1152525" cy="50323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endParaRPr lang="da-DK" dirty="0"/>
          </a:p>
        </p:txBody>
      </p:sp>
      <p:pic>
        <p:nvPicPr>
          <p:cNvPr id="6" name="Billede 6">
            <a:extLst>
              <a:ext uri="{FF2B5EF4-FFF2-40B4-BE49-F238E27FC236}">
                <a16:creationId xmlns:a16="http://schemas.microsoft.com/office/drawing/2014/main" id="{2F6B6612-C2C7-9CF6-4AC6-A4C8F9B18F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98172"/>
            <a:ext cx="792088" cy="213338"/>
          </a:xfrm>
          <a:prstGeom prst="rect">
            <a:avLst/>
          </a:prstGeom>
        </p:spPr>
      </p:pic>
      <p:pic>
        <p:nvPicPr>
          <p:cNvPr id="7" name="Billede 9">
            <a:extLst>
              <a:ext uri="{FF2B5EF4-FFF2-40B4-BE49-F238E27FC236}">
                <a16:creationId xmlns:a16="http://schemas.microsoft.com/office/drawing/2014/main" id="{28FDDA60-635A-C033-56C0-BDAD17EDDC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4150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dslinje2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CCCFBEC-FF06-420B-ABCD-DD5BCA08534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23586" y="-14553"/>
            <a:ext cx="3283065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da-DK" dirty="0"/>
          </a:p>
        </p:txBody>
      </p:sp>
      <p:cxnSp>
        <p:nvCxnSpPr>
          <p:cNvPr id="2" name="Lige forbindelse 3">
            <a:extLst>
              <a:ext uri="{FF2B5EF4-FFF2-40B4-BE49-F238E27FC236}">
                <a16:creationId xmlns:a16="http://schemas.microsoft.com/office/drawing/2014/main" id="{7D4E4ECD-C113-D5D6-8467-CCAC3C699E1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715766"/>
            <a:ext cx="563875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3D286DB-D7C1-5270-962B-EF153005D2B9}"/>
              </a:ext>
            </a:extLst>
          </p:cNvPr>
          <p:cNvSpPr/>
          <p:nvPr userDrawn="1"/>
        </p:nvSpPr>
        <p:spPr>
          <a:xfrm>
            <a:off x="2531217" y="2241408"/>
            <a:ext cx="948716" cy="948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FB11C8-47E9-EE49-7B00-07A895EB75BB}"/>
              </a:ext>
            </a:extLst>
          </p:cNvPr>
          <p:cNvSpPr/>
          <p:nvPr userDrawn="1"/>
        </p:nvSpPr>
        <p:spPr>
          <a:xfrm>
            <a:off x="4230477" y="2241408"/>
            <a:ext cx="948716" cy="948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6DC5C4-17D1-99B7-A721-925969C53A88}"/>
              </a:ext>
            </a:extLst>
          </p:cNvPr>
          <p:cNvSpPr/>
          <p:nvPr userDrawn="1"/>
        </p:nvSpPr>
        <p:spPr>
          <a:xfrm>
            <a:off x="641457" y="2241408"/>
            <a:ext cx="948716" cy="948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adsholder til tekst 12">
            <a:extLst>
              <a:ext uri="{FF2B5EF4-FFF2-40B4-BE49-F238E27FC236}">
                <a16:creationId xmlns:a16="http://schemas.microsoft.com/office/drawing/2014/main" id="{886BF590-597E-3DD4-6418-D5A4544779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1635646"/>
            <a:ext cx="1152525" cy="50323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22" name="Pladsholder til tekst 2">
            <a:extLst>
              <a:ext uri="{FF2B5EF4-FFF2-40B4-BE49-F238E27FC236}">
                <a16:creationId xmlns:a16="http://schemas.microsoft.com/office/drawing/2014/main" id="{06E84916-4780-4F31-C409-CDB6DDC48B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796" y="3528665"/>
            <a:ext cx="1316037" cy="12033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23" name="Pladsholder til tekst 2">
            <a:extLst>
              <a:ext uri="{FF2B5EF4-FFF2-40B4-BE49-F238E27FC236}">
                <a16:creationId xmlns:a16="http://schemas.microsoft.com/office/drawing/2014/main" id="{9DEF524F-5A48-76B7-988B-F93306D9B0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34700" y="3507854"/>
            <a:ext cx="1316037" cy="12033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24" name="Pladsholder til tekst 2">
            <a:extLst>
              <a:ext uri="{FF2B5EF4-FFF2-40B4-BE49-F238E27FC236}">
                <a16:creationId xmlns:a16="http://schemas.microsoft.com/office/drawing/2014/main" id="{FFBE8DF4-3DD0-BC05-E141-F224B4679F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5144" y="3507854"/>
            <a:ext cx="1316037" cy="12033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25" name="Pladsholder til tekst 12">
            <a:extLst>
              <a:ext uri="{FF2B5EF4-FFF2-40B4-BE49-F238E27FC236}">
                <a16:creationId xmlns:a16="http://schemas.microsoft.com/office/drawing/2014/main" id="{0FA77BC2-E861-FCF5-3E26-DF84C29887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16456" y="1635646"/>
            <a:ext cx="1152525" cy="50323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26" name="Pladsholder til tekst 12">
            <a:extLst>
              <a:ext uri="{FF2B5EF4-FFF2-40B4-BE49-F238E27FC236}">
                <a16:creationId xmlns:a16="http://schemas.microsoft.com/office/drawing/2014/main" id="{A9B01C3D-8E51-D314-C9B6-4A03CD7B2B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26900" y="1635646"/>
            <a:ext cx="1152525" cy="50323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endParaRPr lang="da-DK" dirty="0"/>
          </a:p>
        </p:txBody>
      </p:sp>
      <p:pic>
        <p:nvPicPr>
          <p:cNvPr id="4" name="Billede 6">
            <a:extLst>
              <a:ext uri="{FF2B5EF4-FFF2-40B4-BE49-F238E27FC236}">
                <a16:creationId xmlns:a16="http://schemas.microsoft.com/office/drawing/2014/main" id="{0B18326A-7AB3-58E3-56BC-D20CCA223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98172"/>
            <a:ext cx="792088" cy="213338"/>
          </a:xfrm>
          <a:prstGeom prst="rect">
            <a:avLst/>
          </a:prstGeom>
        </p:spPr>
      </p:pic>
      <p:pic>
        <p:nvPicPr>
          <p:cNvPr id="6" name="Billede 9">
            <a:extLst>
              <a:ext uri="{FF2B5EF4-FFF2-40B4-BE49-F238E27FC236}">
                <a16:creationId xmlns:a16="http://schemas.microsoft.com/office/drawing/2014/main" id="{295BAE15-0C05-57CA-9F71-F0BE9B1936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341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FEA58F88-B31E-4EF4-BDB7-5B464AAE60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9C234D6-196A-48AE-81A8-E65B2CE069B0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CAA7AF2-0E8E-41E0-A39A-F5CD8B26DC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006" y="751646"/>
            <a:ext cx="3581946" cy="18199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6" name="Pladsholder til tekst 4">
            <a:extLst>
              <a:ext uri="{FF2B5EF4-FFF2-40B4-BE49-F238E27FC236}">
                <a16:creationId xmlns:a16="http://schemas.microsoft.com/office/drawing/2014/main" id="{9DD67892-0B97-4457-B600-DF6FEF7905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8006" y="3659473"/>
            <a:ext cx="3581946" cy="3961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endParaRPr lang="da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539FC5-6418-53E1-9CE9-7C9BA9879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8"/>
          <a:stretch/>
        </p:blipFill>
        <p:spPr>
          <a:xfrm>
            <a:off x="2195736" y="4341082"/>
            <a:ext cx="2268736" cy="318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6BEBF7-E078-A6A7-E8D1-96A56BA4BA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3" t="46132" b="20719"/>
          <a:stretch/>
        </p:blipFill>
        <p:spPr>
          <a:xfrm>
            <a:off x="3077795" y="4765954"/>
            <a:ext cx="1224136" cy="1964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2AFA29-72D3-8282-0B59-6928CEEE4F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8"/>
          <a:stretch/>
        </p:blipFill>
        <p:spPr>
          <a:xfrm>
            <a:off x="755576" y="4659982"/>
            <a:ext cx="2268736" cy="318900"/>
          </a:xfrm>
          <a:prstGeom prst="rect">
            <a:avLst/>
          </a:prstGeom>
        </p:spPr>
      </p:pic>
      <p:pic>
        <p:nvPicPr>
          <p:cNvPr id="9" name="Billede 6">
            <a:extLst>
              <a:ext uri="{FF2B5EF4-FFF2-40B4-BE49-F238E27FC236}">
                <a16:creationId xmlns:a16="http://schemas.microsoft.com/office/drawing/2014/main" id="{0610BE8B-F241-9A79-5916-C363A6005F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105973"/>
            <a:ext cx="936104" cy="661499"/>
          </a:xfrm>
          <a:prstGeom prst="rect">
            <a:avLst/>
          </a:prstGeom>
        </p:spPr>
      </p:pic>
      <p:pic>
        <p:nvPicPr>
          <p:cNvPr id="14" name="Billede 9">
            <a:extLst>
              <a:ext uri="{FF2B5EF4-FFF2-40B4-BE49-F238E27FC236}">
                <a16:creationId xmlns:a16="http://schemas.microsoft.com/office/drawing/2014/main" id="{BC22F92E-9AC8-C04A-05DD-F883AE1577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17" y="4731990"/>
            <a:ext cx="994391" cy="41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7544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8C3833A1-5244-4401-B6AB-1C8EE7405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2839184"/>
            <a:ext cx="2232248" cy="3603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Overskrift</a:t>
            </a:r>
          </a:p>
        </p:txBody>
      </p:sp>
      <p:sp>
        <p:nvSpPr>
          <p:cNvPr id="4" name="Pladsholder til tekst 5">
            <a:extLst>
              <a:ext uri="{FF2B5EF4-FFF2-40B4-BE49-F238E27FC236}">
                <a16:creationId xmlns:a16="http://schemas.microsoft.com/office/drawing/2014/main" id="{763C6443-8E71-4108-876F-0537DC08F9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544" y="3199870"/>
            <a:ext cx="2232248" cy="7865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F9B87A5B-6FB0-4929-87D5-EA70DC80C5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5876" y="2839184"/>
            <a:ext cx="2232248" cy="3603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Overskrift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8251B88-31AD-4AFC-BC41-533652D0D0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5876" y="3205446"/>
            <a:ext cx="2232248" cy="7865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7" name="Pladsholder til tekst 5">
            <a:extLst>
              <a:ext uri="{FF2B5EF4-FFF2-40B4-BE49-F238E27FC236}">
                <a16:creationId xmlns:a16="http://schemas.microsoft.com/office/drawing/2014/main" id="{EF5840B1-D959-4380-919F-83818CD194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4208" y="2839184"/>
            <a:ext cx="2232248" cy="3603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Overskrift</a:t>
            </a:r>
          </a:p>
        </p:txBody>
      </p:sp>
      <p:sp>
        <p:nvSpPr>
          <p:cNvPr id="8" name="Pladsholder til tekst 5">
            <a:extLst>
              <a:ext uri="{FF2B5EF4-FFF2-40B4-BE49-F238E27FC236}">
                <a16:creationId xmlns:a16="http://schemas.microsoft.com/office/drawing/2014/main" id="{1AEF2D3F-923C-4B8C-9C5A-84E31E2490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44208" y="3199870"/>
            <a:ext cx="2232248" cy="7865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1" name="Pladsholder til tekst 5">
            <a:extLst>
              <a:ext uri="{FF2B5EF4-FFF2-40B4-BE49-F238E27FC236}">
                <a16:creationId xmlns:a16="http://schemas.microsoft.com/office/drawing/2014/main" id="{CD699A30-706E-48CD-830C-8073011C61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0431" y="863151"/>
            <a:ext cx="2232248" cy="3603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tekst 5">
            <a:extLst>
              <a:ext uri="{FF2B5EF4-FFF2-40B4-BE49-F238E27FC236}">
                <a16:creationId xmlns:a16="http://schemas.microsoft.com/office/drawing/2014/main" id="{151EB25A-1502-47B1-A39C-B9673FF5FF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431" y="1223837"/>
            <a:ext cx="2232248" cy="7865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3" name="Pladsholder til tekst 5">
            <a:extLst>
              <a:ext uri="{FF2B5EF4-FFF2-40B4-BE49-F238E27FC236}">
                <a16:creationId xmlns:a16="http://schemas.microsoft.com/office/drawing/2014/main" id="{66D364F5-67C1-4060-9222-E5CD9A3C8F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8763" y="863151"/>
            <a:ext cx="2232248" cy="3603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Overskrift</a:t>
            </a:r>
          </a:p>
        </p:txBody>
      </p:sp>
      <p:sp>
        <p:nvSpPr>
          <p:cNvPr id="14" name="Pladsholder til tekst 5">
            <a:extLst>
              <a:ext uri="{FF2B5EF4-FFF2-40B4-BE49-F238E27FC236}">
                <a16:creationId xmlns:a16="http://schemas.microsoft.com/office/drawing/2014/main" id="{6F130452-5EB4-4906-90A9-03BB478445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38763" y="1229413"/>
            <a:ext cx="2232248" cy="7865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5" name="Pladsholder til tekst 5">
            <a:extLst>
              <a:ext uri="{FF2B5EF4-FFF2-40B4-BE49-F238E27FC236}">
                <a16:creationId xmlns:a16="http://schemas.microsoft.com/office/drawing/2014/main" id="{720DBA95-DC19-49C9-B05D-C844E961C7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27095" y="863151"/>
            <a:ext cx="2232248" cy="3603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Overskrift</a:t>
            </a:r>
          </a:p>
        </p:txBody>
      </p:sp>
      <p:sp>
        <p:nvSpPr>
          <p:cNvPr id="16" name="Pladsholder til tekst 5">
            <a:extLst>
              <a:ext uri="{FF2B5EF4-FFF2-40B4-BE49-F238E27FC236}">
                <a16:creationId xmlns:a16="http://schemas.microsoft.com/office/drawing/2014/main" id="{5B959F4F-834B-449A-BA06-A7812274074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27095" y="1223837"/>
            <a:ext cx="2232248" cy="78651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44B251F7-E697-460E-82FA-5E8711A0C875}"/>
              </a:ext>
            </a:extLst>
          </p:cNvPr>
          <p:cNvCxnSpPr>
            <a:cxnSpLocks/>
          </p:cNvCxnSpPr>
          <p:nvPr userDrawn="1"/>
        </p:nvCxnSpPr>
        <p:spPr>
          <a:xfrm>
            <a:off x="6067055" y="295998"/>
            <a:ext cx="0" cy="457443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10E6D1A7-873A-45AF-A2CC-37402F1CF73E}"/>
              </a:ext>
            </a:extLst>
          </p:cNvPr>
          <p:cNvCxnSpPr>
            <a:cxnSpLocks/>
          </p:cNvCxnSpPr>
          <p:nvPr userDrawn="1"/>
        </p:nvCxnSpPr>
        <p:spPr>
          <a:xfrm>
            <a:off x="3042719" y="267494"/>
            <a:ext cx="0" cy="460293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8F81598A-7200-45A8-808F-841D658EEF2A}"/>
              </a:ext>
            </a:extLst>
          </p:cNvPr>
          <p:cNvCxnSpPr>
            <a:cxnSpLocks/>
          </p:cNvCxnSpPr>
          <p:nvPr userDrawn="1"/>
        </p:nvCxnSpPr>
        <p:spPr>
          <a:xfrm flipH="1">
            <a:off x="395536" y="2571750"/>
            <a:ext cx="828092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>
            <a:extLst>
              <a:ext uri="{FF2B5EF4-FFF2-40B4-BE49-F238E27FC236}">
                <a16:creationId xmlns:a16="http://schemas.microsoft.com/office/drawing/2014/main" id="{4F16570D-4461-45C5-BD3D-792E6F24881A}"/>
              </a:ext>
            </a:extLst>
          </p:cNvPr>
          <p:cNvSpPr/>
          <p:nvPr userDrawn="1"/>
        </p:nvSpPr>
        <p:spPr>
          <a:xfrm>
            <a:off x="0" y="1203598"/>
            <a:ext cx="107504" cy="720080"/>
          </a:xfrm>
          <a:prstGeom prst="rect">
            <a:avLst/>
          </a:prstGeom>
          <a:solidFill>
            <a:srgbClr val="00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4800B0D-422D-417F-AB5F-8694383477EE}"/>
              </a:ext>
            </a:extLst>
          </p:cNvPr>
          <p:cNvSpPr/>
          <p:nvPr userDrawn="1"/>
        </p:nvSpPr>
        <p:spPr>
          <a:xfrm>
            <a:off x="0" y="1950541"/>
            <a:ext cx="107504" cy="720080"/>
          </a:xfrm>
          <a:prstGeom prst="rect">
            <a:avLst/>
          </a:prstGeom>
          <a:solidFill>
            <a:srgbClr val="008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  <p:pic>
        <p:nvPicPr>
          <p:cNvPr id="9" name="Billede 6">
            <a:extLst>
              <a:ext uri="{FF2B5EF4-FFF2-40B4-BE49-F238E27FC236}">
                <a16:creationId xmlns:a16="http://schemas.microsoft.com/office/drawing/2014/main" id="{3E83B2B2-5511-2A26-297E-A7F87B557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98172"/>
            <a:ext cx="792088" cy="213338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3B22C64E-D9C8-40CD-AB79-8303183375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547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395536" y="1923678"/>
            <a:ext cx="2880320" cy="2844316"/>
          </a:xfrm>
          <a:prstGeom prst="rect">
            <a:avLst/>
          </a:prstGeom>
          <a:solidFill>
            <a:srgbClr val="00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0"/>
          </p:nvPr>
        </p:nvSpPr>
        <p:spPr>
          <a:xfrm>
            <a:off x="395536" y="1966146"/>
            <a:ext cx="2880320" cy="64770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Tx/>
              <a:buNone/>
              <a:defRPr sz="1800" b="1" u="sng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endParaRPr lang="da-DK" dirty="0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1"/>
          </p:nvPr>
        </p:nvSpPr>
        <p:spPr>
          <a:xfrm>
            <a:off x="393722" y="2859782"/>
            <a:ext cx="2880316" cy="172819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2"/>
          </p:nvPr>
        </p:nvSpPr>
        <p:spPr>
          <a:xfrm>
            <a:off x="4569972" y="1923678"/>
            <a:ext cx="1440158" cy="13321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4"/>
          </p:nvPr>
        </p:nvSpPr>
        <p:spPr>
          <a:xfrm>
            <a:off x="3813911" y="555625"/>
            <a:ext cx="4934338" cy="6477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 u="sng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endParaRPr lang="da-DK" dirty="0"/>
          </a:p>
        </p:txBody>
      </p:sp>
      <p:sp>
        <p:nvSpPr>
          <p:cNvPr id="11" name="Pladsholder til tekst 13"/>
          <p:cNvSpPr>
            <a:spLocks noGrp="1"/>
          </p:cNvSpPr>
          <p:nvPr>
            <p:ph type="body" sz="quarter" idx="15"/>
          </p:nvPr>
        </p:nvSpPr>
        <p:spPr>
          <a:xfrm>
            <a:off x="7308092" y="1932322"/>
            <a:ext cx="1440158" cy="13321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3" name="Pladsholder til tekst 13"/>
          <p:cNvSpPr>
            <a:spLocks noGrp="1"/>
          </p:cNvSpPr>
          <p:nvPr>
            <p:ph type="body" sz="quarter" idx="16"/>
          </p:nvPr>
        </p:nvSpPr>
        <p:spPr>
          <a:xfrm>
            <a:off x="4571787" y="3399842"/>
            <a:ext cx="1440158" cy="13321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8" name="Pladsholder til tekst 13"/>
          <p:cNvSpPr>
            <a:spLocks noGrp="1"/>
          </p:cNvSpPr>
          <p:nvPr>
            <p:ph type="body" sz="quarter" idx="17"/>
          </p:nvPr>
        </p:nvSpPr>
        <p:spPr>
          <a:xfrm>
            <a:off x="7308091" y="3399842"/>
            <a:ext cx="1440158" cy="13321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4" name="Pladsholder til tekst 45">
            <a:extLst>
              <a:ext uri="{FF2B5EF4-FFF2-40B4-BE49-F238E27FC236}">
                <a16:creationId xmlns:a16="http://schemas.microsoft.com/office/drawing/2014/main" id="{7C518915-4A63-62C1-88BD-8C0D4D8AA8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1790" y="1750333"/>
            <a:ext cx="862338" cy="4316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 u="sng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01</a:t>
            </a:r>
          </a:p>
        </p:txBody>
      </p:sp>
      <p:sp>
        <p:nvSpPr>
          <p:cNvPr id="5" name="Pladsholder til tekst 45">
            <a:extLst>
              <a:ext uri="{FF2B5EF4-FFF2-40B4-BE49-F238E27FC236}">
                <a16:creationId xmlns:a16="http://schemas.microsoft.com/office/drawing/2014/main" id="{FC6B33BE-DDE7-7C55-FD48-D9543F4634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06677" y="1750333"/>
            <a:ext cx="862338" cy="4316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 u="sng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03</a:t>
            </a:r>
          </a:p>
        </p:txBody>
      </p:sp>
      <p:sp>
        <p:nvSpPr>
          <p:cNvPr id="8" name="Pladsholder til tekst 45">
            <a:extLst>
              <a:ext uri="{FF2B5EF4-FFF2-40B4-BE49-F238E27FC236}">
                <a16:creationId xmlns:a16="http://schemas.microsoft.com/office/drawing/2014/main" id="{1680284E-6958-D95F-E7D3-88EC1B99D6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1790" y="3263249"/>
            <a:ext cx="862338" cy="4316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 u="sng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02</a:t>
            </a:r>
          </a:p>
        </p:txBody>
      </p:sp>
      <p:sp>
        <p:nvSpPr>
          <p:cNvPr id="15" name="Pladsholder til tekst 45">
            <a:extLst>
              <a:ext uri="{FF2B5EF4-FFF2-40B4-BE49-F238E27FC236}">
                <a16:creationId xmlns:a16="http://schemas.microsoft.com/office/drawing/2014/main" id="{33970AFF-BCDE-C249-7686-F4CDE3B0B0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6677" y="3263249"/>
            <a:ext cx="862338" cy="4316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 u="sng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04</a:t>
            </a:r>
          </a:p>
        </p:txBody>
      </p:sp>
      <p:pic>
        <p:nvPicPr>
          <p:cNvPr id="16" name="Billede 6">
            <a:extLst>
              <a:ext uri="{FF2B5EF4-FFF2-40B4-BE49-F238E27FC236}">
                <a16:creationId xmlns:a16="http://schemas.microsoft.com/office/drawing/2014/main" id="{B7731043-3CC2-4E5B-D6CF-DDE434A32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23478"/>
            <a:ext cx="792088" cy="2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91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tekst 13"/>
          <p:cNvSpPr>
            <a:spLocks noGrp="1"/>
          </p:cNvSpPr>
          <p:nvPr>
            <p:ph type="body" sz="quarter" idx="12"/>
          </p:nvPr>
        </p:nvSpPr>
        <p:spPr>
          <a:xfrm>
            <a:off x="1439629" y="1923678"/>
            <a:ext cx="2841106" cy="13321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4"/>
          </p:nvPr>
        </p:nvSpPr>
        <p:spPr>
          <a:xfrm>
            <a:off x="683568" y="555625"/>
            <a:ext cx="4934338" cy="6477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 u="sng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endParaRPr lang="da-DK" dirty="0"/>
          </a:p>
        </p:txBody>
      </p:sp>
      <p:sp>
        <p:nvSpPr>
          <p:cNvPr id="11" name="Pladsholder til tekst 13"/>
          <p:cNvSpPr>
            <a:spLocks noGrp="1"/>
          </p:cNvSpPr>
          <p:nvPr>
            <p:ph type="body" sz="quarter" idx="15"/>
          </p:nvPr>
        </p:nvSpPr>
        <p:spPr>
          <a:xfrm>
            <a:off x="5500303" y="1932322"/>
            <a:ext cx="2841107" cy="13321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3" name="Pladsholder til tekst 13"/>
          <p:cNvSpPr>
            <a:spLocks noGrp="1"/>
          </p:cNvSpPr>
          <p:nvPr>
            <p:ph type="body" sz="quarter" idx="16"/>
          </p:nvPr>
        </p:nvSpPr>
        <p:spPr>
          <a:xfrm>
            <a:off x="1441444" y="3399842"/>
            <a:ext cx="2841106" cy="13321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8" name="Pladsholder til tekst 13"/>
          <p:cNvSpPr>
            <a:spLocks noGrp="1"/>
          </p:cNvSpPr>
          <p:nvPr>
            <p:ph type="body" sz="quarter" idx="17"/>
          </p:nvPr>
        </p:nvSpPr>
        <p:spPr>
          <a:xfrm>
            <a:off x="5500302" y="3399842"/>
            <a:ext cx="2841107" cy="13321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4" name="Pladsholder til tekst 45">
            <a:extLst>
              <a:ext uri="{FF2B5EF4-FFF2-40B4-BE49-F238E27FC236}">
                <a16:creationId xmlns:a16="http://schemas.microsoft.com/office/drawing/2014/main" id="{7C518915-4A63-62C1-88BD-8C0D4D8AA8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447" y="1750333"/>
            <a:ext cx="862338" cy="4316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 u="sng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01</a:t>
            </a:r>
          </a:p>
        </p:txBody>
      </p:sp>
      <p:sp>
        <p:nvSpPr>
          <p:cNvPr id="5" name="Pladsholder til tekst 45">
            <a:extLst>
              <a:ext uri="{FF2B5EF4-FFF2-40B4-BE49-F238E27FC236}">
                <a16:creationId xmlns:a16="http://schemas.microsoft.com/office/drawing/2014/main" id="{FC6B33BE-DDE7-7C55-FD48-D9543F4634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8889" y="1750333"/>
            <a:ext cx="862338" cy="4316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 u="sng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03</a:t>
            </a:r>
          </a:p>
        </p:txBody>
      </p:sp>
      <p:sp>
        <p:nvSpPr>
          <p:cNvPr id="8" name="Pladsholder til tekst 45">
            <a:extLst>
              <a:ext uri="{FF2B5EF4-FFF2-40B4-BE49-F238E27FC236}">
                <a16:creationId xmlns:a16="http://schemas.microsoft.com/office/drawing/2014/main" id="{1680284E-6958-D95F-E7D3-88EC1B99D6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1447" y="3263249"/>
            <a:ext cx="862338" cy="4316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 u="sng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02</a:t>
            </a:r>
          </a:p>
        </p:txBody>
      </p:sp>
      <p:sp>
        <p:nvSpPr>
          <p:cNvPr id="15" name="Pladsholder til tekst 45">
            <a:extLst>
              <a:ext uri="{FF2B5EF4-FFF2-40B4-BE49-F238E27FC236}">
                <a16:creationId xmlns:a16="http://schemas.microsoft.com/office/drawing/2014/main" id="{33970AFF-BCDE-C249-7686-F4CDE3B0B0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98889" y="3263249"/>
            <a:ext cx="862338" cy="4316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 b="1" u="sng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04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E43CB4E-C31B-BA30-01C9-0193884820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98172"/>
            <a:ext cx="792088" cy="213338"/>
          </a:xfrm>
          <a:prstGeom prst="rect">
            <a:avLst/>
          </a:prstGeom>
        </p:spPr>
      </p:pic>
      <p:pic>
        <p:nvPicPr>
          <p:cNvPr id="9" name="Billede 9">
            <a:extLst>
              <a:ext uri="{FF2B5EF4-FFF2-40B4-BE49-F238E27FC236}">
                <a16:creationId xmlns:a16="http://schemas.microsoft.com/office/drawing/2014/main" id="{AAD8E1D8-5F13-9E2E-076C-A7F1974D7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1706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/>
          <p:cNvSpPr>
            <a:spLocks noGrp="1"/>
          </p:cNvSpPr>
          <p:nvPr>
            <p:ph type="pic" sz="quarter" idx="10"/>
          </p:nvPr>
        </p:nvSpPr>
        <p:spPr>
          <a:xfrm>
            <a:off x="611560" y="1851670"/>
            <a:ext cx="1584176" cy="15841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rgbClr val="005387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Pladsholder til billede 3"/>
          <p:cNvSpPr>
            <a:spLocks noGrp="1"/>
          </p:cNvSpPr>
          <p:nvPr>
            <p:ph type="pic" sz="quarter" idx="11"/>
          </p:nvPr>
        </p:nvSpPr>
        <p:spPr>
          <a:xfrm>
            <a:off x="7020272" y="1851670"/>
            <a:ext cx="1584176" cy="15841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rgbClr val="005387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2"/>
          </p:nvPr>
        </p:nvSpPr>
        <p:spPr>
          <a:xfrm>
            <a:off x="4884034" y="1851670"/>
            <a:ext cx="1584176" cy="15841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rgbClr val="005387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2747797" y="1851670"/>
            <a:ext cx="1584176" cy="15841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rgbClr val="005387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/>
          </p:nvPr>
        </p:nvSpPr>
        <p:spPr>
          <a:xfrm>
            <a:off x="611559" y="699542"/>
            <a:ext cx="7992887" cy="57606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3200" b="1" baseline="0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9" name="Pladsholder til tekst 12"/>
          <p:cNvSpPr>
            <a:spLocks noGrp="1"/>
          </p:cNvSpPr>
          <p:nvPr>
            <p:ph type="body" sz="quarter" idx="16"/>
          </p:nvPr>
        </p:nvSpPr>
        <p:spPr>
          <a:xfrm>
            <a:off x="611561" y="3543858"/>
            <a:ext cx="1584175" cy="936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0" name="Pladsholder til tekst 12"/>
          <p:cNvSpPr>
            <a:spLocks noGrp="1"/>
          </p:cNvSpPr>
          <p:nvPr>
            <p:ph type="body" sz="quarter" idx="17"/>
          </p:nvPr>
        </p:nvSpPr>
        <p:spPr>
          <a:xfrm>
            <a:off x="2747798" y="3543858"/>
            <a:ext cx="1584175" cy="936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1" name="Pladsholder til tekst 12"/>
          <p:cNvSpPr>
            <a:spLocks noGrp="1"/>
          </p:cNvSpPr>
          <p:nvPr>
            <p:ph type="body" sz="quarter" idx="18"/>
          </p:nvPr>
        </p:nvSpPr>
        <p:spPr>
          <a:xfrm>
            <a:off x="4884035" y="3543858"/>
            <a:ext cx="1584175" cy="936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2" name="Pladsholder til tekst 12"/>
          <p:cNvSpPr>
            <a:spLocks noGrp="1"/>
          </p:cNvSpPr>
          <p:nvPr>
            <p:ph type="body" sz="quarter" idx="19"/>
          </p:nvPr>
        </p:nvSpPr>
        <p:spPr>
          <a:xfrm>
            <a:off x="7020272" y="3543858"/>
            <a:ext cx="1584175" cy="936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  <p:pic>
        <p:nvPicPr>
          <p:cNvPr id="3" name="Billede 6">
            <a:extLst>
              <a:ext uri="{FF2B5EF4-FFF2-40B4-BE49-F238E27FC236}">
                <a16:creationId xmlns:a16="http://schemas.microsoft.com/office/drawing/2014/main" id="{9365BE77-4C3C-077C-9981-A0DE0DCB72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98172"/>
            <a:ext cx="792088" cy="213338"/>
          </a:xfrm>
          <a:prstGeom prst="rect">
            <a:avLst/>
          </a:prstGeom>
        </p:spPr>
      </p:pic>
      <p:pic>
        <p:nvPicPr>
          <p:cNvPr id="13" name="Billede 9">
            <a:extLst>
              <a:ext uri="{FF2B5EF4-FFF2-40B4-BE49-F238E27FC236}">
                <a16:creationId xmlns:a16="http://schemas.microsoft.com/office/drawing/2014/main" id="{18A14C77-4286-4FF6-A6EF-820C594ABD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1983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4"/>
          <a:stretch/>
        </p:blipFill>
        <p:spPr>
          <a:xfrm>
            <a:off x="0" y="0"/>
            <a:ext cx="3566074" cy="5143500"/>
          </a:xfrm>
          <a:prstGeom prst="rect">
            <a:avLst/>
          </a:prstGeom>
        </p:spPr>
      </p:pic>
      <p:sp>
        <p:nvSpPr>
          <p:cNvPr id="4" name="Rektangel 3"/>
          <p:cNvSpPr/>
          <p:nvPr userDrawn="1"/>
        </p:nvSpPr>
        <p:spPr>
          <a:xfrm>
            <a:off x="0" y="0"/>
            <a:ext cx="3566074" cy="51435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0"/>
          </p:nvPr>
        </p:nvSpPr>
        <p:spPr>
          <a:xfrm>
            <a:off x="3563887" y="0"/>
            <a:ext cx="2788977" cy="336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11" name="Pladsholder til billede 6"/>
          <p:cNvSpPr>
            <a:spLocks noGrp="1"/>
          </p:cNvSpPr>
          <p:nvPr>
            <p:ph type="pic" sz="quarter" idx="11"/>
          </p:nvPr>
        </p:nvSpPr>
        <p:spPr>
          <a:xfrm>
            <a:off x="6355022" y="-75"/>
            <a:ext cx="2788977" cy="3363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2"/>
          </p:nvPr>
        </p:nvSpPr>
        <p:spPr>
          <a:xfrm>
            <a:off x="3779838" y="4155926"/>
            <a:ext cx="2447925" cy="57606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1200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9" name="Pladsholder til tekst 12"/>
          <p:cNvSpPr>
            <a:spLocks noGrp="1"/>
          </p:cNvSpPr>
          <p:nvPr>
            <p:ph type="body" sz="quarter" idx="15"/>
          </p:nvPr>
        </p:nvSpPr>
        <p:spPr>
          <a:xfrm>
            <a:off x="6516216" y="4155926"/>
            <a:ext cx="2447925" cy="57606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1200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20" name="Pladsholder til tekst 12"/>
          <p:cNvSpPr>
            <a:spLocks noGrp="1"/>
          </p:cNvSpPr>
          <p:nvPr>
            <p:ph type="body" sz="quarter" idx="16"/>
          </p:nvPr>
        </p:nvSpPr>
        <p:spPr>
          <a:xfrm>
            <a:off x="3779912" y="3723878"/>
            <a:ext cx="2447925" cy="36004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1200" b="1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21" name="Pladsholder til tekst 12"/>
          <p:cNvSpPr>
            <a:spLocks noGrp="1"/>
          </p:cNvSpPr>
          <p:nvPr>
            <p:ph type="body" sz="quarter" idx="17"/>
          </p:nvPr>
        </p:nvSpPr>
        <p:spPr>
          <a:xfrm>
            <a:off x="6516216" y="3723878"/>
            <a:ext cx="2447925" cy="36004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1200" b="1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  <p:pic>
        <p:nvPicPr>
          <p:cNvPr id="5" name="Billede 6">
            <a:extLst>
              <a:ext uri="{FF2B5EF4-FFF2-40B4-BE49-F238E27FC236}">
                <a16:creationId xmlns:a16="http://schemas.microsoft.com/office/drawing/2014/main" id="{DD27EE24-DBDB-59CF-E87D-7EC158DC49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98172"/>
            <a:ext cx="792088" cy="213338"/>
          </a:xfrm>
          <a:prstGeom prst="rect">
            <a:avLst/>
          </a:prstGeom>
        </p:spPr>
      </p:pic>
      <p:pic>
        <p:nvPicPr>
          <p:cNvPr id="6" name="Billede 9">
            <a:extLst>
              <a:ext uri="{FF2B5EF4-FFF2-40B4-BE49-F238E27FC236}">
                <a16:creationId xmlns:a16="http://schemas.microsoft.com/office/drawing/2014/main" id="{7DC37C5E-8DC8-361C-7B6A-8A3C195505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753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0" hasCustomPrompt="1"/>
          </p:nvPr>
        </p:nvSpPr>
        <p:spPr>
          <a:xfrm>
            <a:off x="7055768" y="0"/>
            <a:ext cx="2088232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da-DK" dirty="0"/>
              <a:t>Billede</a:t>
            </a:r>
          </a:p>
        </p:txBody>
      </p:sp>
      <p:sp>
        <p:nvSpPr>
          <p:cNvPr id="7" name="Pladsholder til tekst 15"/>
          <p:cNvSpPr>
            <a:spLocks noGrp="1"/>
          </p:cNvSpPr>
          <p:nvPr>
            <p:ph type="body" sz="quarter" idx="13"/>
          </p:nvPr>
        </p:nvSpPr>
        <p:spPr>
          <a:xfrm>
            <a:off x="395536" y="684521"/>
            <a:ext cx="2304256" cy="10231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buNone/>
              <a:defRPr sz="2800" b="1">
                <a:solidFill>
                  <a:srgbClr val="005387"/>
                </a:solidFill>
              </a:defRPr>
            </a:lvl1pPr>
          </a:lstStyle>
          <a:p>
            <a:pPr lvl="0"/>
            <a:endParaRPr lang="da-DK" sz="2500" b="1" dirty="0"/>
          </a:p>
        </p:txBody>
      </p:sp>
      <p:sp>
        <p:nvSpPr>
          <p:cNvPr id="8" name="Pladsholder til tekst 17"/>
          <p:cNvSpPr>
            <a:spLocks noGrp="1"/>
          </p:cNvSpPr>
          <p:nvPr>
            <p:ph type="body" sz="quarter" idx="14"/>
          </p:nvPr>
        </p:nvSpPr>
        <p:spPr>
          <a:xfrm>
            <a:off x="2987824" y="684521"/>
            <a:ext cx="3726346" cy="1023134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2" name="Pladsholder til tekst 15">
            <a:extLst>
              <a:ext uri="{FF2B5EF4-FFF2-40B4-BE49-F238E27FC236}">
                <a16:creationId xmlns:a16="http://schemas.microsoft.com/office/drawing/2014/main" id="{088F7DEE-24CA-7901-737C-62B1F4C107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5536" y="2175118"/>
            <a:ext cx="2304256" cy="10231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buNone/>
              <a:defRPr sz="2800" b="1">
                <a:solidFill>
                  <a:srgbClr val="005387"/>
                </a:solidFill>
              </a:defRPr>
            </a:lvl1pPr>
          </a:lstStyle>
          <a:p>
            <a:pPr lvl="0"/>
            <a:endParaRPr lang="da-DK" sz="2500" b="1" dirty="0"/>
          </a:p>
        </p:txBody>
      </p:sp>
      <p:sp>
        <p:nvSpPr>
          <p:cNvPr id="3" name="Pladsholder til tekst 17">
            <a:extLst>
              <a:ext uri="{FF2B5EF4-FFF2-40B4-BE49-F238E27FC236}">
                <a16:creationId xmlns:a16="http://schemas.microsoft.com/office/drawing/2014/main" id="{0482AE8B-4BA4-0B18-273C-3C89F30326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87824" y="2175118"/>
            <a:ext cx="3726346" cy="1023134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6" name="Pladsholder til tekst 15">
            <a:extLst>
              <a:ext uri="{FF2B5EF4-FFF2-40B4-BE49-F238E27FC236}">
                <a16:creationId xmlns:a16="http://schemas.microsoft.com/office/drawing/2014/main" id="{5179B7FE-FD12-AA99-87CE-780D2F5256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536" y="3615611"/>
            <a:ext cx="2304256" cy="10231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>
              <a:buNone/>
              <a:defRPr sz="2800" b="1">
                <a:solidFill>
                  <a:srgbClr val="005387"/>
                </a:solidFill>
              </a:defRPr>
            </a:lvl1pPr>
          </a:lstStyle>
          <a:p>
            <a:pPr lvl="0"/>
            <a:endParaRPr lang="da-DK" sz="2500" b="1" dirty="0"/>
          </a:p>
        </p:txBody>
      </p:sp>
      <p:sp>
        <p:nvSpPr>
          <p:cNvPr id="9" name="Pladsholder til tekst 17">
            <a:extLst>
              <a:ext uri="{FF2B5EF4-FFF2-40B4-BE49-F238E27FC236}">
                <a16:creationId xmlns:a16="http://schemas.microsoft.com/office/drawing/2014/main" id="{B4327B52-FD89-9C97-412A-0478A30F04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87824" y="3615611"/>
            <a:ext cx="3726346" cy="1023134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6285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27157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 userDrawn="1">
            <p:ph type="body" sz="quarter" idx="14"/>
          </p:nvPr>
        </p:nvSpPr>
        <p:spPr>
          <a:xfrm>
            <a:off x="467544" y="2881690"/>
            <a:ext cx="2376215" cy="43204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600" b="1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3" name="Pladsholder til tekst 2"/>
          <p:cNvSpPr>
            <a:spLocks noGrp="1"/>
          </p:cNvSpPr>
          <p:nvPr userDrawn="1">
            <p:ph type="body" sz="quarter" idx="15"/>
          </p:nvPr>
        </p:nvSpPr>
        <p:spPr>
          <a:xfrm>
            <a:off x="3383893" y="2881690"/>
            <a:ext cx="2376215" cy="43204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600" b="1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4" name="Pladsholder til tekst 2"/>
          <p:cNvSpPr>
            <a:spLocks noGrp="1"/>
          </p:cNvSpPr>
          <p:nvPr userDrawn="1">
            <p:ph type="body" sz="quarter" idx="16"/>
          </p:nvPr>
        </p:nvSpPr>
        <p:spPr>
          <a:xfrm>
            <a:off x="6299646" y="2881690"/>
            <a:ext cx="2376215" cy="43204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600" b="1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 userDrawn="1">
            <p:ph type="body" sz="quarter" idx="17"/>
          </p:nvPr>
        </p:nvSpPr>
        <p:spPr>
          <a:xfrm>
            <a:off x="468139" y="3435846"/>
            <a:ext cx="2376215" cy="122413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1200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6" name="Pladsholder til tekst 14"/>
          <p:cNvSpPr>
            <a:spLocks noGrp="1"/>
          </p:cNvSpPr>
          <p:nvPr userDrawn="1">
            <p:ph type="body" sz="quarter" idx="18"/>
          </p:nvPr>
        </p:nvSpPr>
        <p:spPr>
          <a:xfrm>
            <a:off x="3383892" y="3435846"/>
            <a:ext cx="2376215" cy="122413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1200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7" name="Pladsholder til tekst 14"/>
          <p:cNvSpPr>
            <a:spLocks noGrp="1"/>
          </p:cNvSpPr>
          <p:nvPr userDrawn="1">
            <p:ph type="body" sz="quarter" idx="19"/>
          </p:nvPr>
        </p:nvSpPr>
        <p:spPr>
          <a:xfrm>
            <a:off x="6299645" y="3435846"/>
            <a:ext cx="2376215" cy="122413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1200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  <p:pic>
        <p:nvPicPr>
          <p:cNvPr id="2" name="Billede 6">
            <a:extLst>
              <a:ext uri="{FF2B5EF4-FFF2-40B4-BE49-F238E27FC236}">
                <a16:creationId xmlns:a16="http://schemas.microsoft.com/office/drawing/2014/main" id="{823B9FD9-47B4-3B74-ADA7-482525A87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98172"/>
            <a:ext cx="792088" cy="213338"/>
          </a:xfrm>
          <a:prstGeom prst="rect">
            <a:avLst/>
          </a:prstGeom>
        </p:spPr>
      </p:pic>
      <p:pic>
        <p:nvPicPr>
          <p:cNvPr id="5" name="Billede 9">
            <a:extLst>
              <a:ext uri="{FF2B5EF4-FFF2-40B4-BE49-F238E27FC236}">
                <a16:creationId xmlns:a16="http://schemas.microsoft.com/office/drawing/2014/main" id="{7578BD15-6B17-ABE0-C148-CF02074D5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4535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>
          <a:xfrm>
            <a:off x="4644331" y="1131590"/>
            <a:ext cx="3888432" cy="100811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8" name="Pladsholder til tekst 6"/>
          <p:cNvSpPr>
            <a:spLocks noGrp="1"/>
          </p:cNvSpPr>
          <p:nvPr>
            <p:ph type="body" sz="quarter" idx="12"/>
          </p:nvPr>
        </p:nvSpPr>
        <p:spPr>
          <a:xfrm>
            <a:off x="4644008" y="2283718"/>
            <a:ext cx="3888432" cy="19442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rgbClr val="005387"/>
                </a:solidFill>
              </a:defRPr>
            </a:lvl1pPr>
          </a:lstStyle>
          <a:p>
            <a:pPr lvl="0"/>
            <a:endParaRPr lang="da-DK" dirty="0"/>
          </a:p>
        </p:txBody>
      </p:sp>
      <p:pic>
        <p:nvPicPr>
          <p:cNvPr id="3" name="Billede 6">
            <a:extLst>
              <a:ext uri="{FF2B5EF4-FFF2-40B4-BE49-F238E27FC236}">
                <a16:creationId xmlns:a16="http://schemas.microsoft.com/office/drawing/2014/main" id="{52450925-839E-F430-5FC7-531049188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98172"/>
            <a:ext cx="792088" cy="213338"/>
          </a:xfrm>
          <a:prstGeom prst="rect">
            <a:avLst/>
          </a:prstGeom>
        </p:spPr>
      </p:pic>
      <p:pic>
        <p:nvPicPr>
          <p:cNvPr id="4" name="Billede 9">
            <a:extLst>
              <a:ext uri="{FF2B5EF4-FFF2-40B4-BE49-F238E27FC236}">
                <a16:creationId xmlns:a16="http://schemas.microsoft.com/office/drawing/2014/main" id="{8E5F3C5E-3666-37B1-812D-60D0311520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4392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9D2264D4-E6AE-4A82-B809-EBA54872FD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336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32927C69-9317-47F1-9D51-B6D2EEC15B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3717656"/>
            <a:ext cx="2232248" cy="3603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1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7" name="Pladsholder til tekst 5">
            <a:extLst>
              <a:ext uri="{FF2B5EF4-FFF2-40B4-BE49-F238E27FC236}">
                <a16:creationId xmlns:a16="http://schemas.microsoft.com/office/drawing/2014/main" id="{8DC5A096-7289-40DF-9025-2273C30E08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544" y="4222358"/>
            <a:ext cx="2232248" cy="50405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8" name="Pladsholder til tekst 5">
            <a:extLst>
              <a:ext uri="{FF2B5EF4-FFF2-40B4-BE49-F238E27FC236}">
                <a16:creationId xmlns:a16="http://schemas.microsoft.com/office/drawing/2014/main" id="{C584D746-8489-455C-862A-17321B37B8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55876" y="3717656"/>
            <a:ext cx="2232248" cy="3603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1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9" name="Pladsholder til tekst 5">
            <a:extLst>
              <a:ext uri="{FF2B5EF4-FFF2-40B4-BE49-F238E27FC236}">
                <a16:creationId xmlns:a16="http://schemas.microsoft.com/office/drawing/2014/main" id="{BFAE99A2-F625-4E5B-BE32-62CA44818F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5876" y="4227934"/>
            <a:ext cx="2232248" cy="50405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0" name="Pladsholder til tekst 5">
            <a:extLst>
              <a:ext uri="{FF2B5EF4-FFF2-40B4-BE49-F238E27FC236}">
                <a16:creationId xmlns:a16="http://schemas.microsoft.com/office/drawing/2014/main" id="{91F047E9-6235-4A29-A9B0-698E063CA7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4208" y="3717656"/>
            <a:ext cx="2232248" cy="3603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1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1" name="Pladsholder til tekst 5">
            <a:extLst>
              <a:ext uri="{FF2B5EF4-FFF2-40B4-BE49-F238E27FC236}">
                <a16:creationId xmlns:a16="http://schemas.microsoft.com/office/drawing/2014/main" id="{F0F01EA4-C422-4224-B3AC-A9AA21F1DE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44208" y="4222358"/>
            <a:ext cx="2232248" cy="50405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8782C160-39F3-4A88-9C88-6D618AD73275}"/>
              </a:ext>
            </a:extLst>
          </p:cNvPr>
          <p:cNvCxnSpPr>
            <a:cxnSpLocks/>
          </p:cNvCxnSpPr>
          <p:nvPr userDrawn="1"/>
        </p:nvCxnSpPr>
        <p:spPr>
          <a:xfrm>
            <a:off x="6084168" y="3717656"/>
            <a:ext cx="0" cy="115277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F3EF22EA-1764-427C-ADB4-FE05A5DF242E}"/>
              </a:ext>
            </a:extLst>
          </p:cNvPr>
          <p:cNvCxnSpPr>
            <a:cxnSpLocks/>
          </p:cNvCxnSpPr>
          <p:nvPr userDrawn="1"/>
        </p:nvCxnSpPr>
        <p:spPr>
          <a:xfrm>
            <a:off x="3059832" y="3717656"/>
            <a:ext cx="0" cy="115277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lede 6">
            <a:extLst>
              <a:ext uri="{FF2B5EF4-FFF2-40B4-BE49-F238E27FC236}">
                <a16:creationId xmlns:a16="http://schemas.microsoft.com/office/drawing/2014/main" id="{21F90120-4EB4-E779-B913-8EA42ACB15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98172"/>
            <a:ext cx="792088" cy="213338"/>
          </a:xfrm>
          <a:prstGeom prst="rect">
            <a:avLst/>
          </a:prstGeom>
        </p:spPr>
      </p:pic>
      <p:pic>
        <p:nvPicPr>
          <p:cNvPr id="3" name="Billede 9">
            <a:extLst>
              <a:ext uri="{FF2B5EF4-FFF2-40B4-BE49-F238E27FC236}">
                <a16:creationId xmlns:a16="http://schemas.microsoft.com/office/drawing/2014/main" id="{4BE34DA1-00A0-AA82-19E7-879A546897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4898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på he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29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FEA58F88-B31E-4EF4-BDB7-5B464AAE60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9C234D6-196A-48AE-81A8-E65B2CE069B0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CAA7AF2-0E8E-41E0-A39A-F5CD8B26DC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006" y="751646"/>
            <a:ext cx="3581946" cy="18199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endParaRPr lang="da-DK" dirty="0"/>
          </a:p>
        </p:txBody>
      </p:sp>
      <p:sp>
        <p:nvSpPr>
          <p:cNvPr id="6" name="Pladsholder til tekst 4">
            <a:extLst>
              <a:ext uri="{FF2B5EF4-FFF2-40B4-BE49-F238E27FC236}">
                <a16:creationId xmlns:a16="http://schemas.microsoft.com/office/drawing/2014/main" id="{9DD67892-0B97-4457-B600-DF6FEF7905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8006" y="3659473"/>
            <a:ext cx="3581946" cy="3961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endParaRPr lang="da-DK" dirty="0"/>
          </a:p>
        </p:txBody>
      </p:sp>
      <p:pic>
        <p:nvPicPr>
          <p:cNvPr id="9" name="Billede 6">
            <a:extLst>
              <a:ext uri="{FF2B5EF4-FFF2-40B4-BE49-F238E27FC236}">
                <a16:creationId xmlns:a16="http://schemas.microsoft.com/office/drawing/2014/main" id="{10E288C5-A76E-AE8E-EC4E-A504BB452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105973"/>
            <a:ext cx="936104" cy="6614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AFEDDE-C62B-9F73-AE45-CE8578DBE4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8"/>
          <a:stretch/>
        </p:blipFill>
        <p:spPr>
          <a:xfrm>
            <a:off x="2195736" y="4341082"/>
            <a:ext cx="2268736" cy="318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D43BF5-EFCE-C40A-AEB1-3DB522AAB0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3" t="46132" b="20719"/>
          <a:stretch/>
        </p:blipFill>
        <p:spPr>
          <a:xfrm>
            <a:off x="3077795" y="4765954"/>
            <a:ext cx="1224136" cy="196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5F0966-184B-3FD8-5FFB-638E4540E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8"/>
          <a:stretch/>
        </p:blipFill>
        <p:spPr>
          <a:xfrm>
            <a:off x="755576" y="4659982"/>
            <a:ext cx="2268736" cy="318900"/>
          </a:xfrm>
          <a:prstGeom prst="rect">
            <a:avLst/>
          </a:prstGeom>
        </p:spPr>
      </p:pic>
      <p:pic>
        <p:nvPicPr>
          <p:cNvPr id="16" name="Billede 9">
            <a:extLst>
              <a:ext uri="{FF2B5EF4-FFF2-40B4-BE49-F238E27FC236}">
                <a16:creationId xmlns:a16="http://schemas.microsoft.com/office/drawing/2014/main" id="{CCBF47F4-120D-D939-9B3D-119666842E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17" y="4731990"/>
            <a:ext cx="994391" cy="41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8964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0"/>
          </p:nvPr>
        </p:nvSpPr>
        <p:spPr>
          <a:xfrm>
            <a:off x="179512" y="195263"/>
            <a:ext cx="4608513" cy="475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10" name="Pladsholder til billede 9"/>
          <p:cNvSpPr>
            <a:spLocks noGrp="1"/>
          </p:cNvSpPr>
          <p:nvPr>
            <p:ph type="pic" sz="quarter" idx="11"/>
          </p:nvPr>
        </p:nvSpPr>
        <p:spPr>
          <a:xfrm>
            <a:off x="4932363" y="195263"/>
            <a:ext cx="4032250" cy="2304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11" name="Pladsholder til billede 9"/>
          <p:cNvSpPr>
            <a:spLocks noGrp="1"/>
          </p:cNvSpPr>
          <p:nvPr>
            <p:ph type="pic" sz="quarter" idx="12"/>
          </p:nvPr>
        </p:nvSpPr>
        <p:spPr>
          <a:xfrm>
            <a:off x="4932040" y="2643759"/>
            <a:ext cx="4032250" cy="2304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6971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7"/>
          <p:cNvSpPr>
            <a:spLocks noGrp="1"/>
          </p:cNvSpPr>
          <p:nvPr>
            <p:ph type="pic" sz="quarter" idx="10"/>
          </p:nvPr>
        </p:nvSpPr>
        <p:spPr>
          <a:xfrm>
            <a:off x="179513" y="195263"/>
            <a:ext cx="2808312" cy="475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4" name="Pladsholder til billede 7"/>
          <p:cNvSpPr>
            <a:spLocks noGrp="1"/>
          </p:cNvSpPr>
          <p:nvPr>
            <p:ph type="pic" sz="quarter" idx="11"/>
          </p:nvPr>
        </p:nvSpPr>
        <p:spPr>
          <a:xfrm>
            <a:off x="3167845" y="195486"/>
            <a:ext cx="2808312" cy="475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5" name="Pladsholder til billede 7"/>
          <p:cNvSpPr>
            <a:spLocks noGrp="1"/>
          </p:cNvSpPr>
          <p:nvPr>
            <p:ph type="pic" sz="quarter" idx="12"/>
          </p:nvPr>
        </p:nvSpPr>
        <p:spPr>
          <a:xfrm>
            <a:off x="6156176" y="195374"/>
            <a:ext cx="2808312" cy="475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2071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7"/>
          <p:cNvSpPr>
            <a:spLocks noGrp="1"/>
          </p:cNvSpPr>
          <p:nvPr>
            <p:ph type="pic" sz="quarter" idx="10"/>
          </p:nvPr>
        </p:nvSpPr>
        <p:spPr>
          <a:xfrm>
            <a:off x="179512" y="195486"/>
            <a:ext cx="8712967" cy="1439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4" name="Pladsholder til billede 7"/>
          <p:cNvSpPr>
            <a:spLocks noGrp="1"/>
          </p:cNvSpPr>
          <p:nvPr>
            <p:ph type="pic" sz="quarter" idx="11"/>
          </p:nvPr>
        </p:nvSpPr>
        <p:spPr>
          <a:xfrm>
            <a:off x="179512" y="1851781"/>
            <a:ext cx="8712967" cy="1439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5" name="Pladsholder til billede 7"/>
          <p:cNvSpPr>
            <a:spLocks noGrp="1"/>
          </p:cNvSpPr>
          <p:nvPr>
            <p:ph type="pic" sz="quarter" idx="12"/>
          </p:nvPr>
        </p:nvSpPr>
        <p:spPr>
          <a:xfrm>
            <a:off x="179512" y="3508076"/>
            <a:ext cx="8712967" cy="1439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C6641B-13F9-BB69-B90B-C50B3AB19C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7549"/>
            <a:ext cx="7772400" cy="148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86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E9252AD0-E01E-4347-A556-89FFE77D6E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6632" y="2571751"/>
            <a:ext cx="2016125" cy="201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5" name="Pladsholder til billede 3">
            <a:extLst>
              <a:ext uri="{FF2B5EF4-FFF2-40B4-BE49-F238E27FC236}">
                <a16:creationId xmlns:a16="http://schemas.microsoft.com/office/drawing/2014/main" id="{B9B5C43E-0D8D-4F16-AA3C-01B9231CB6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35400" y="2571750"/>
            <a:ext cx="2016125" cy="201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6" name="Pladsholder til billede 3">
            <a:extLst>
              <a:ext uri="{FF2B5EF4-FFF2-40B4-BE49-F238E27FC236}">
                <a16:creationId xmlns:a16="http://schemas.microsoft.com/office/drawing/2014/main" id="{1E1F26CD-591C-47E6-9982-5C770B627A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4168" y="2571750"/>
            <a:ext cx="2016125" cy="201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pic>
        <p:nvPicPr>
          <p:cNvPr id="3" name="Billede 6">
            <a:extLst>
              <a:ext uri="{FF2B5EF4-FFF2-40B4-BE49-F238E27FC236}">
                <a16:creationId xmlns:a16="http://schemas.microsoft.com/office/drawing/2014/main" id="{5A4E16DC-3527-1DC5-2B6D-C9C11D5D7F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98172"/>
            <a:ext cx="792088" cy="213338"/>
          </a:xfrm>
          <a:prstGeom prst="rect">
            <a:avLst/>
          </a:prstGeom>
        </p:spPr>
      </p:pic>
      <p:pic>
        <p:nvPicPr>
          <p:cNvPr id="7" name="Billede 9">
            <a:extLst>
              <a:ext uri="{FF2B5EF4-FFF2-40B4-BE49-F238E27FC236}">
                <a16:creationId xmlns:a16="http://schemas.microsoft.com/office/drawing/2014/main" id="{FF2C00B0-D5A1-5BDC-BE8E-3F21155056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2582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" t="-110611" r="993" b="-23735"/>
          <a:stretch/>
        </p:blipFill>
        <p:spPr>
          <a:xfrm>
            <a:off x="0" y="0"/>
            <a:ext cx="9216516" cy="5143500"/>
          </a:xfrm>
          <a:prstGeom prst="rect">
            <a:avLst/>
          </a:prstGeom>
          <a:solidFill>
            <a:srgbClr val="008242"/>
          </a:solidFill>
        </p:spPr>
      </p:pic>
      <p:sp>
        <p:nvSpPr>
          <p:cNvPr id="3" name="Pladsholder til tekst 9">
            <a:extLst>
              <a:ext uri="{FF2B5EF4-FFF2-40B4-BE49-F238E27FC236}">
                <a16:creationId xmlns:a16="http://schemas.microsoft.com/office/drawing/2014/main" id="{8F2D48AA-6DE7-E6FB-ECD3-9896F829AD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771550"/>
            <a:ext cx="5616624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u="sng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pic>
        <p:nvPicPr>
          <p:cNvPr id="6" name="Billede 6">
            <a:extLst>
              <a:ext uri="{FF2B5EF4-FFF2-40B4-BE49-F238E27FC236}">
                <a16:creationId xmlns:a16="http://schemas.microsoft.com/office/drawing/2014/main" id="{E45BD55E-1050-C312-2934-481833D88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-25200"/>
            <a:ext cx="936104" cy="661499"/>
          </a:xfrm>
          <a:prstGeom prst="rect">
            <a:avLst/>
          </a:prstGeom>
        </p:spPr>
      </p:pic>
      <p:pic>
        <p:nvPicPr>
          <p:cNvPr id="8" name="Billede 9">
            <a:extLst>
              <a:ext uri="{FF2B5EF4-FFF2-40B4-BE49-F238E27FC236}">
                <a16:creationId xmlns:a16="http://schemas.microsoft.com/office/drawing/2014/main" id="{739381A7-7E53-308F-466F-0EF0881895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0"/>
            <a:ext cx="994391" cy="41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7194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6">
            <a:extLst>
              <a:ext uri="{FF2B5EF4-FFF2-40B4-BE49-F238E27FC236}">
                <a16:creationId xmlns:a16="http://schemas.microsoft.com/office/drawing/2014/main" id="{0CFF6192-8E61-9057-5F63-52EAB2E32E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" t="-110611" r="993" b="-23735"/>
          <a:stretch/>
        </p:blipFill>
        <p:spPr>
          <a:xfrm>
            <a:off x="0" y="0"/>
            <a:ext cx="9216516" cy="5143500"/>
          </a:xfrm>
          <a:prstGeom prst="rect">
            <a:avLst/>
          </a:prstGeom>
          <a:solidFill>
            <a:srgbClr val="005387"/>
          </a:solidFill>
        </p:spPr>
      </p:pic>
      <p:sp>
        <p:nvSpPr>
          <p:cNvPr id="10" name="Pladsholder til tekst 9"/>
          <p:cNvSpPr>
            <a:spLocks noGrp="1"/>
          </p:cNvSpPr>
          <p:nvPr>
            <p:ph type="body" sz="quarter" idx="10"/>
          </p:nvPr>
        </p:nvSpPr>
        <p:spPr>
          <a:xfrm>
            <a:off x="539552" y="771550"/>
            <a:ext cx="6120011" cy="31686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u="sng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a-DK" dirty="0"/>
          </a:p>
        </p:txBody>
      </p:sp>
      <p:pic>
        <p:nvPicPr>
          <p:cNvPr id="4" name="Billede 6">
            <a:extLst>
              <a:ext uri="{FF2B5EF4-FFF2-40B4-BE49-F238E27FC236}">
                <a16:creationId xmlns:a16="http://schemas.microsoft.com/office/drawing/2014/main" id="{8BB60A6C-26BC-54EB-4596-D15B3992AC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-25200"/>
            <a:ext cx="936104" cy="661499"/>
          </a:xfrm>
          <a:prstGeom prst="rect">
            <a:avLst/>
          </a:prstGeom>
        </p:spPr>
      </p:pic>
      <p:pic>
        <p:nvPicPr>
          <p:cNvPr id="5" name="Billede 9">
            <a:extLst>
              <a:ext uri="{FF2B5EF4-FFF2-40B4-BE49-F238E27FC236}">
                <a16:creationId xmlns:a16="http://schemas.microsoft.com/office/drawing/2014/main" id="{51417B07-236B-BB6D-2305-F9949B5574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0"/>
            <a:ext cx="994391" cy="41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7888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iagram 5">
            <a:extLst>
              <a:ext uri="{FF2B5EF4-FFF2-40B4-BE49-F238E27FC236}">
                <a16:creationId xmlns:a16="http://schemas.microsoft.com/office/drawing/2014/main" id="{B6AC9D76-0538-4244-825E-1260AA7AFEA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9750" y="1492250"/>
            <a:ext cx="3312170" cy="2374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Pladsholder til tabel 7">
            <a:extLst>
              <a:ext uri="{FF2B5EF4-FFF2-40B4-BE49-F238E27FC236}">
                <a16:creationId xmlns:a16="http://schemas.microsoft.com/office/drawing/2014/main" id="{C4B6A447-D569-444D-A1C2-2A8D5EF26929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4500563" y="1492250"/>
            <a:ext cx="4392612" cy="2447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pic>
        <p:nvPicPr>
          <p:cNvPr id="3" name="Billede 6">
            <a:extLst>
              <a:ext uri="{FF2B5EF4-FFF2-40B4-BE49-F238E27FC236}">
                <a16:creationId xmlns:a16="http://schemas.microsoft.com/office/drawing/2014/main" id="{1F48490F-620A-CC34-2ECD-0213416C5A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98172"/>
            <a:ext cx="792088" cy="213338"/>
          </a:xfrm>
          <a:prstGeom prst="rect">
            <a:avLst/>
          </a:prstGeom>
        </p:spPr>
      </p:pic>
      <p:pic>
        <p:nvPicPr>
          <p:cNvPr id="4" name="Billede 9">
            <a:extLst>
              <a:ext uri="{FF2B5EF4-FFF2-40B4-BE49-F238E27FC236}">
                <a16:creationId xmlns:a16="http://schemas.microsoft.com/office/drawing/2014/main" id="{BB5E2937-E057-F5AC-A9FD-34AE6A32EB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3750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 for i dag">
    <p:bg>
      <p:bgPr>
        <a:solidFill>
          <a:srgbClr val="0053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12">
            <a:extLst>
              <a:ext uri="{FF2B5EF4-FFF2-40B4-BE49-F238E27FC236}">
                <a16:creationId xmlns:a16="http://schemas.microsoft.com/office/drawing/2014/main" id="{A7F01A7C-E158-B968-8CB2-F16F45D0F7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399" y="740682"/>
            <a:ext cx="8443186" cy="21911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Overskrift</a:t>
            </a:r>
          </a:p>
        </p:txBody>
      </p:sp>
      <p:pic>
        <p:nvPicPr>
          <p:cNvPr id="12" name="Billede 6">
            <a:extLst>
              <a:ext uri="{FF2B5EF4-FFF2-40B4-BE49-F238E27FC236}">
                <a16:creationId xmlns:a16="http://schemas.microsoft.com/office/drawing/2014/main" id="{8204FC51-66C0-BE02-7AA3-BB9FBED33D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-25200"/>
            <a:ext cx="936104" cy="661499"/>
          </a:xfrm>
          <a:prstGeom prst="rect">
            <a:avLst/>
          </a:prstGeom>
        </p:spPr>
      </p:pic>
      <p:pic>
        <p:nvPicPr>
          <p:cNvPr id="13" name="Billede 9">
            <a:extLst>
              <a:ext uri="{FF2B5EF4-FFF2-40B4-BE49-F238E27FC236}">
                <a16:creationId xmlns:a16="http://schemas.microsoft.com/office/drawing/2014/main" id="{BB897D1E-D916-2581-D647-9296DAE839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0"/>
            <a:ext cx="994391" cy="411636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092042-54D5-1BB2-69DF-3EE1C3A43B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58" b="50858"/>
          <a:stretch/>
        </p:blipFill>
        <p:spPr>
          <a:xfrm>
            <a:off x="-396552" y="3544968"/>
            <a:ext cx="9620026" cy="1187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9820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k for i dag">
    <p:bg>
      <p:bgPr>
        <a:solidFill>
          <a:srgbClr val="008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2">
            <a:extLst>
              <a:ext uri="{FF2B5EF4-FFF2-40B4-BE49-F238E27FC236}">
                <a16:creationId xmlns:a16="http://schemas.microsoft.com/office/drawing/2014/main" id="{00B96B40-877A-3F31-3C84-800D03E07E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5278" y="987574"/>
            <a:ext cx="8443186" cy="204307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4800" b="1">
                <a:solidFill>
                  <a:schemeClr val="bg1">
                    <a:alpha val="71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Overskrift</a:t>
            </a:r>
          </a:p>
        </p:txBody>
      </p:sp>
      <p:pic>
        <p:nvPicPr>
          <p:cNvPr id="2" name="Billede 6">
            <a:extLst>
              <a:ext uri="{FF2B5EF4-FFF2-40B4-BE49-F238E27FC236}">
                <a16:creationId xmlns:a16="http://schemas.microsoft.com/office/drawing/2014/main" id="{98479C1C-59CB-0639-82DF-D87F92F38E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-25200"/>
            <a:ext cx="936104" cy="661499"/>
          </a:xfrm>
          <a:prstGeom prst="rect">
            <a:avLst/>
          </a:prstGeom>
        </p:spPr>
      </p:pic>
      <p:pic>
        <p:nvPicPr>
          <p:cNvPr id="3" name="Billede 9">
            <a:extLst>
              <a:ext uri="{FF2B5EF4-FFF2-40B4-BE49-F238E27FC236}">
                <a16:creationId xmlns:a16="http://schemas.microsoft.com/office/drawing/2014/main" id="{38ED6FB6-DE57-289E-FA80-8762C5B58F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0"/>
            <a:ext cx="994391" cy="41163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6AF0FC-82D9-38E3-C1F7-4C07368997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58" b="50858"/>
          <a:stretch/>
        </p:blipFill>
        <p:spPr>
          <a:xfrm>
            <a:off x="-396552" y="3544968"/>
            <a:ext cx="9620026" cy="1187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99101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oplysn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BF3C0B4-2918-489F-BAA8-577998BEE9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t="44971" b="10872"/>
          <a:stretch/>
        </p:blipFill>
        <p:spPr>
          <a:xfrm>
            <a:off x="0" y="887710"/>
            <a:ext cx="9144000" cy="3147815"/>
          </a:xfrm>
          <a:prstGeom prst="rect">
            <a:avLst/>
          </a:prstGeom>
        </p:spPr>
      </p:pic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4DC56DCE-1E31-450F-A4BE-652CEC03DC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1119" y="4155926"/>
            <a:ext cx="1875337" cy="64611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8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Skriv telefonnummer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65BA2891-794F-4D25-B8F6-31CE8CFFB4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35796" y="4155926"/>
            <a:ext cx="3672408" cy="64611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8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Skriv mailadresse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B61BEBEA-DDDF-4259-A7C9-86789FF070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4155926"/>
            <a:ext cx="1875337" cy="64611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800" b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Skriv adresse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892D81-7190-459F-0029-F3C7195FE1D5}"/>
              </a:ext>
            </a:extLst>
          </p:cNvPr>
          <p:cNvSpPr/>
          <p:nvPr userDrawn="1"/>
        </p:nvSpPr>
        <p:spPr>
          <a:xfrm>
            <a:off x="0" y="3232150"/>
            <a:ext cx="9141512" cy="809128"/>
          </a:xfrm>
          <a:prstGeom prst="rect">
            <a:avLst/>
          </a:prstGeom>
          <a:gradFill>
            <a:gsLst>
              <a:gs pos="0">
                <a:schemeClr val="tx2">
                  <a:alpha val="0"/>
                  <a:lumMod val="91000"/>
                </a:schemeClr>
              </a:gs>
              <a:gs pos="100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34E3EE-BED7-3026-C7A8-895552509CAE}"/>
              </a:ext>
            </a:extLst>
          </p:cNvPr>
          <p:cNvSpPr/>
          <p:nvPr userDrawn="1"/>
        </p:nvSpPr>
        <p:spPr>
          <a:xfrm>
            <a:off x="0" y="3393206"/>
            <a:ext cx="9141512" cy="504056"/>
          </a:xfrm>
          <a:prstGeom prst="rect">
            <a:avLst/>
          </a:prstGeom>
          <a:gradFill flip="none" rotWithShape="1">
            <a:gsLst>
              <a:gs pos="26000">
                <a:schemeClr val="tx2">
                  <a:alpha val="0"/>
                  <a:lumMod val="91000"/>
                </a:schemeClr>
              </a:gs>
              <a:gs pos="47000">
                <a:schemeClr val="tx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adsholder til tekst 12">
            <a:extLst>
              <a:ext uri="{FF2B5EF4-FFF2-40B4-BE49-F238E27FC236}">
                <a16:creationId xmlns:a16="http://schemas.microsoft.com/office/drawing/2014/main" id="{50834506-7EC8-6816-07E7-0059333F2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3393206"/>
            <a:ext cx="5400600" cy="43204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Overskrift</a:t>
            </a:r>
          </a:p>
        </p:txBody>
      </p:sp>
      <p:pic>
        <p:nvPicPr>
          <p:cNvPr id="5" name="Billede 6">
            <a:extLst>
              <a:ext uri="{FF2B5EF4-FFF2-40B4-BE49-F238E27FC236}">
                <a16:creationId xmlns:a16="http://schemas.microsoft.com/office/drawing/2014/main" id="{A8BAE4F6-B997-88ED-34E1-C486AA688D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98172"/>
            <a:ext cx="792088" cy="213338"/>
          </a:xfrm>
          <a:prstGeom prst="rect">
            <a:avLst/>
          </a:prstGeom>
        </p:spPr>
      </p:pic>
      <p:pic>
        <p:nvPicPr>
          <p:cNvPr id="6" name="Billede 9">
            <a:extLst>
              <a:ext uri="{FF2B5EF4-FFF2-40B4-BE49-F238E27FC236}">
                <a16:creationId xmlns:a16="http://schemas.microsoft.com/office/drawing/2014/main" id="{745EAC1F-85F4-54B9-E286-ACE3C86CD0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805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rgbClr val="0053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C243C4BE-2520-D033-DC11-8D6C007A22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524" y="1059508"/>
            <a:ext cx="7870899" cy="2736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pic>
        <p:nvPicPr>
          <p:cNvPr id="26" name="Billede 6">
            <a:extLst>
              <a:ext uri="{FF2B5EF4-FFF2-40B4-BE49-F238E27FC236}">
                <a16:creationId xmlns:a16="http://schemas.microsoft.com/office/drawing/2014/main" id="{A78977AC-465E-DAD2-0C21-8AC863B6A3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-25200"/>
            <a:ext cx="936104" cy="661499"/>
          </a:xfrm>
          <a:prstGeom prst="rect">
            <a:avLst/>
          </a:prstGeom>
        </p:spPr>
      </p:pic>
      <p:pic>
        <p:nvPicPr>
          <p:cNvPr id="27" name="Billede 9">
            <a:extLst>
              <a:ext uri="{FF2B5EF4-FFF2-40B4-BE49-F238E27FC236}">
                <a16:creationId xmlns:a16="http://schemas.microsoft.com/office/drawing/2014/main" id="{352D74D3-ACB2-0C69-E6C6-96ED0F5003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0"/>
            <a:ext cx="994391" cy="411636"/>
          </a:xfrm>
          <a:prstGeom prst="rect">
            <a:avLst/>
          </a:prstGeom>
          <a:noFill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4991E9-07FC-1F0B-33DC-44CDFEB9B4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9" b="23089"/>
          <a:stretch/>
        </p:blipFill>
        <p:spPr>
          <a:xfrm>
            <a:off x="1187624" y="4341082"/>
            <a:ext cx="2268736" cy="3189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30228A6-53DA-8D05-9DCF-A8762B1BA4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8"/>
          <a:stretch/>
        </p:blipFill>
        <p:spPr>
          <a:xfrm>
            <a:off x="251520" y="4731990"/>
            <a:ext cx="2268736" cy="3189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E6DF3BD-37C0-1127-567B-FC47A1162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4" r="17419" b="24105"/>
          <a:stretch/>
        </p:blipFill>
        <p:spPr>
          <a:xfrm>
            <a:off x="2411760" y="4685688"/>
            <a:ext cx="1873545" cy="1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92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græs, himmel, udendørs, felt&#10;&#10;Automatisk genereret beskrivelse">
            <a:extLst>
              <a:ext uri="{FF2B5EF4-FFF2-40B4-BE49-F238E27FC236}">
                <a16:creationId xmlns:a16="http://schemas.microsoft.com/office/drawing/2014/main" id="{8FA72C5C-DF31-45BF-92BD-7BBAABAF0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786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6B65DE-C244-15C7-018E-9B3268D74D5C}"/>
              </a:ext>
            </a:extLst>
          </p:cNvPr>
          <p:cNvSpPr/>
          <p:nvPr userDrawn="1"/>
        </p:nvSpPr>
        <p:spPr>
          <a:xfrm>
            <a:off x="0" y="4334371"/>
            <a:ext cx="9141512" cy="809128"/>
          </a:xfrm>
          <a:prstGeom prst="rect">
            <a:avLst/>
          </a:prstGeom>
          <a:gradFill>
            <a:gsLst>
              <a:gs pos="0">
                <a:schemeClr val="tx2">
                  <a:alpha val="0"/>
                  <a:lumMod val="91000"/>
                </a:schemeClr>
              </a:gs>
              <a:gs pos="100000">
                <a:schemeClr val="tx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6CDD0A-31D9-0D3C-A5F6-61A21F784A00}"/>
              </a:ext>
            </a:extLst>
          </p:cNvPr>
          <p:cNvSpPr/>
          <p:nvPr userDrawn="1"/>
        </p:nvSpPr>
        <p:spPr>
          <a:xfrm>
            <a:off x="0" y="4495427"/>
            <a:ext cx="9141512" cy="504056"/>
          </a:xfrm>
          <a:prstGeom prst="rect">
            <a:avLst/>
          </a:prstGeom>
          <a:gradFill flip="none" rotWithShape="1">
            <a:gsLst>
              <a:gs pos="26000">
                <a:schemeClr val="tx2">
                  <a:alpha val="0"/>
                  <a:lumMod val="91000"/>
                </a:schemeClr>
              </a:gs>
              <a:gs pos="47000">
                <a:schemeClr val="tx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adsholder til tekst 12">
            <a:extLst>
              <a:ext uri="{FF2B5EF4-FFF2-40B4-BE49-F238E27FC236}">
                <a16:creationId xmlns:a16="http://schemas.microsoft.com/office/drawing/2014/main" id="{580FCBC8-B9AD-1B95-7A4F-48F9278055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4495427"/>
            <a:ext cx="5400600" cy="43204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Overskrift</a:t>
            </a:r>
          </a:p>
        </p:txBody>
      </p:sp>
      <p:pic>
        <p:nvPicPr>
          <p:cNvPr id="5" name="Billede 6">
            <a:extLst>
              <a:ext uri="{FF2B5EF4-FFF2-40B4-BE49-F238E27FC236}">
                <a16:creationId xmlns:a16="http://schemas.microsoft.com/office/drawing/2014/main" id="{FACCBA3F-CB5A-6997-A9B3-688D3FE140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-25200"/>
            <a:ext cx="936104" cy="661499"/>
          </a:xfrm>
          <a:prstGeom prst="rect">
            <a:avLst/>
          </a:prstGeom>
        </p:spPr>
      </p:pic>
      <p:pic>
        <p:nvPicPr>
          <p:cNvPr id="6" name="Billede 9">
            <a:extLst>
              <a:ext uri="{FF2B5EF4-FFF2-40B4-BE49-F238E27FC236}">
                <a16:creationId xmlns:a16="http://schemas.microsoft.com/office/drawing/2014/main" id="{660E158F-F30D-16F5-9470-C419604726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0"/>
            <a:ext cx="994391" cy="41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02102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k for i dag">
    <p:bg>
      <p:bgPr>
        <a:solidFill>
          <a:srgbClr val="0053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278A5B-D9B7-8FA6-FAA8-7FD3368AD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8"/>
          <a:stretch/>
        </p:blipFill>
        <p:spPr>
          <a:xfrm>
            <a:off x="2429520" y="4083918"/>
            <a:ext cx="2268736" cy="318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D20AF8-8680-6243-CBBE-98D476C0D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8"/>
          <a:stretch/>
        </p:blipFill>
        <p:spPr>
          <a:xfrm>
            <a:off x="1493416" y="4402818"/>
            <a:ext cx="2268736" cy="318900"/>
          </a:xfrm>
          <a:prstGeom prst="rect">
            <a:avLst/>
          </a:prstGeom>
        </p:spPr>
      </p:pic>
      <p:sp>
        <p:nvSpPr>
          <p:cNvPr id="6" name="Pladsholder til tekst 12">
            <a:extLst>
              <a:ext uri="{FF2B5EF4-FFF2-40B4-BE49-F238E27FC236}">
                <a16:creationId xmlns:a16="http://schemas.microsoft.com/office/drawing/2014/main" id="{2580711E-A210-7E82-5ADD-5576A86898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5278" y="987574"/>
            <a:ext cx="8443186" cy="273630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4800" b="1">
                <a:solidFill>
                  <a:schemeClr val="bg1">
                    <a:alpha val="76426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Overskrift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19E74F-F718-63F0-C634-09E60C4F1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7644"/>
          <a:stretch/>
        </p:blipFill>
        <p:spPr>
          <a:xfrm>
            <a:off x="4499992" y="4083918"/>
            <a:ext cx="2268736" cy="637800"/>
          </a:xfrm>
          <a:prstGeom prst="rect">
            <a:avLst/>
          </a:prstGeom>
        </p:spPr>
      </p:pic>
      <p:pic>
        <p:nvPicPr>
          <p:cNvPr id="2" name="Billede 6">
            <a:extLst>
              <a:ext uri="{FF2B5EF4-FFF2-40B4-BE49-F238E27FC236}">
                <a16:creationId xmlns:a16="http://schemas.microsoft.com/office/drawing/2014/main" id="{E2FD2B35-AC5F-D270-5599-290EF8599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-25200"/>
            <a:ext cx="936104" cy="661499"/>
          </a:xfrm>
          <a:prstGeom prst="rect">
            <a:avLst/>
          </a:prstGeom>
        </p:spPr>
      </p:pic>
      <p:pic>
        <p:nvPicPr>
          <p:cNvPr id="5" name="Billede 9">
            <a:extLst>
              <a:ext uri="{FF2B5EF4-FFF2-40B4-BE49-F238E27FC236}">
                <a16:creationId xmlns:a16="http://schemas.microsoft.com/office/drawing/2014/main" id="{FF392ACA-F21C-2365-7E81-5343DB8A0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0"/>
            <a:ext cx="994391" cy="41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182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k for i dag">
    <p:bg>
      <p:bgPr>
        <a:solidFill>
          <a:srgbClr val="008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004C8C-3267-A868-4702-822392C5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0" t="-3465" r="1090" b="49643"/>
          <a:stretch/>
        </p:blipFill>
        <p:spPr>
          <a:xfrm>
            <a:off x="2206537" y="4062381"/>
            <a:ext cx="2268736" cy="318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68C528-6416-8CA9-7D22-EAF3036A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9" b="23089"/>
          <a:stretch/>
        </p:blipFill>
        <p:spPr>
          <a:xfrm>
            <a:off x="2051720" y="4581871"/>
            <a:ext cx="2268736" cy="318900"/>
          </a:xfrm>
          <a:prstGeom prst="rect">
            <a:avLst/>
          </a:prstGeom>
        </p:spPr>
      </p:pic>
      <p:sp>
        <p:nvSpPr>
          <p:cNvPr id="4" name="Pladsholder til tekst 12">
            <a:extLst>
              <a:ext uri="{FF2B5EF4-FFF2-40B4-BE49-F238E27FC236}">
                <a16:creationId xmlns:a16="http://schemas.microsoft.com/office/drawing/2014/main" id="{6992F218-6BFC-352E-5DC8-30AF7FA52B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5278" y="987574"/>
            <a:ext cx="8443186" cy="273630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4800" b="1">
                <a:solidFill>
                  <a:schemeClr val="bg1">
                    <a:alpha val="71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Overskrift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18E0E4-6832-F225-748F-BA1781932E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r="3551"/>
          <a:stretch/>
        </p:blipFill>
        <p:spPr>
          <a:xfrm>
            <a:off x="4499992" y="4083918"/>
            <a:ext cx="2268736" cy="637800"/>
          </a:xfrm>
          <a:prstGeom prst="rect">
            <a:avLst/>
          </a:prstGeom>
        </p:spPr>
      </p:pic>
      <p:pic>
        <p:nvPicPr>
          <p:cNvPr id="5" name="Billede 6">
            <a:extLst>
              <a:ext uri="{FF2B5EF4-FFF2-40B4-BE49-F238E27FC236}">
                <a16:creationId xmlns:a16="http://schemas.microsoft.com/office/drawing/2014/main" id="{F35DF68B-43FF-36F4-D27E-9A51D5A018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-25200"/>
            <a:ext cx="936104" cy="661499"/>
          </a:xfrm>
          <a:prstGeom prst="rect">
            <a:avLst/>
          </a:prstGeom>
        </p:spPr>
      </p:pic>
      <p:pic>
        <p:nvPicPr>
          <p:cNvPr id="8" name="Billede 9">
            <a:extLst>
              <a:ext uri="{FF2B5EF4-FFF2-40B4-BE49-F238E27FC236}">
                <a16:creationId xmlns:a16="http://schemas.microsoft.com/office/drawing/2014/main" id="{EE5414DE-A9FA-E4ED-42C2-74CED84B01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0"/>
            <a:ext cx="994391" cy="41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7032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ak for i dag">
    <p:bg>
      <p:bgPr>
        <a:solidFill>
          <a:srgbClr val="0026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29B690-1ACE-96E1-5253-9614504F93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8"/>
          <a:stretch/>
        </p:blipFill>
        <p:spPr>
          <a:xfrm>
            <a:off x="2429520" y="4083918"/>
            <a:ext cx="2268736" cy="318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706AED-E141-2172-0CF6-E94716AA1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8"/>
          <a:stretch/>
        </p:blipFill>
        <p:spPr>
          <a:xfrm>
            <a:off x="1493416" y="4402818"/>
            <a:ext cx="2268736" cy="318900"/>
          </a:xfrm>
          <a:prstGeom prst="rect">
            <a:avLst/>
          </a:prstGeom>
        </p:spPr>
      </p:pic>
      <p:sp>
        <p:nvSpPr>
          <p:cNvPr id="4" name="Pladsholder til tekst 12">
            <a:extLst>
              <a:ext uri="{FF2B5EF4-FFF2-40B4-BE49-F238E27FC236}">
                <a16:creationId xmlns:a16="http://schemas.microsoft.com/office/drawing/2014/main" id="{2440EA92-E5E6-003E-A8D5-FEB7F30C8A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5278" y="987574"/>
            <a:ext cx="8443186" cy="273630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4800" b="1">
                <a:solidFill>
                  <a:schemeClr val="bg1">
                    <a:alpha val="76426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Overskrift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351EC4-D8B7-C3D3-372C-5537040E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7644"/>
          <a:stretch/>
        </p:blipFill>
        <p:spPr>
          <a:xfrm>
            <a:off x="4499992" y="4083918"/>
            <a:ext cx="2268736" cy="637800"/>
          </a:xfrm>
          <a:prstGeom prst="rect">
            <a:avLst/>
          </a:prstGeom>
        </p:spPr>
      </p:pic>
      <p:pic>
        <p:nvPicPr>
          <p:cNvPr id="5" name="Billede 6">
            <a:extLst>
              <a:ext uri="{FF2B5EF4-FFF2-40B4-BE49-F238E27FC236}">
                <a16:creationId xmlns:a16="http://schemas.microsoft.com/office/drawing/2014/main" id="{C3C8DBFC-9211-7A3E-0E5E-434AFDC61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-25200"/>
            <a:ext cx="936104" cy="661499"/>
          </a:xfrm>
          <a:prstGeom prst="rect">
            <a:avLst/>
          </a:prstGeom>
        </p:spPr>
      </p:pic>
      <p:pic>
        <p:nvPicPr>
          <p:cNvPr id="8" name="Billede 9">
            <a:extLst>
              <a:ext uri="{FF2B5EF4-FFF2-40B4-BE49-F238E27FC236}">
                <a16:creationId xmlns:a16="http://schemas.microsoft.com/office/drawing/2014/main" id="{E9A06EE5-B841-38B2-CF8D-FBE2E90962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0"/>
            <a:ext cx="994391" cy="41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81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8761917-056C-4792-B7B7-25113C2640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1275605"/>
            <a:ext cx="7345561" cy="30963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Verdana" panose="020B0604030504040204" pitchFamily="34" charset="0"/>
              <a:buNone/>
              <a:defRPr sz="120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 err="1"/>
              <a:t>hdjfhkdhfkd</a:t>
            </a:r>
            <a:endParaRPr lang="da-DK" dirty="0"/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DBD830BE-B853-073D-FA36-FE586C781D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552" y="411584"/>
            <a:ext cx="6408712" cy="79201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b="1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pic>
        <p:nvPicPr>
          <p:cNvPr id="5" name="Billede 6">
            <a:extLst>
              <a:ext uri="{FF2B5EF4-FFF2-40B4-BE49-F238E27FC236}">
                <a16:creationId xmlns:a16="http://schemas.microsoft.com/office/drawing/2014/main" id="{1BE80474-05C8-55EB-1C71-4FADCFA42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98172"/>
            <a:ext cx="792088" cy="213338"/>
          </a:xfrm>
          <a:prstGeom prst="rect">
            <a:avLst/>
          </a:prstGeom>
        </p:spPr>
      </p:pic>
      <p:pic>
        <p:nvPicPr>
          <p:cNvPr id="6" name="Billede 9">
            <a:extLst>
              <a:ext uri="{FF2B5EF4-FFF2-40B4-BE49-F238E27FC236}">
                <a16:creationId xmlns:a16="http://schemas.microsoft.com/office/drawing/2014/main" id="{781F958D-9502-F896-1851-CC42016230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54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beskrivelse og -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03ECDAEB-ED9B-48E6-BF4D-9595710DE9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525" y="1203598"/>
            <a:ext cx="5638800" cy="57606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b="1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E0DCD44C-C85E-4BA1-B1E1-BF5ADE5D44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525" y="1964884"/>
            <a:ext cx="5638800" cy="2086670"/>
          </a:xfrm>
          <a:prstGeom prst="rect">
            <a:avLst/>
          </a:prstGeom>
        </p:spPr>
        <p:txBody>
          <a:bodyPr lIns="0" tIns="0" rIns="0" bIns="0" numCol="3" spcCol="216000"/>
          <a:lstStyle>
            <a:lvl1pPr marL="0" indent="0">
              <a:buNone/>
              <a:defRPr sz="140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4CD9ADAE-11F2-4D78-9E35-3329FEBCE2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64388" y="530225"/>
            <a:ext cx="1584325" cy="3133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tekst 10">
            <a:extLst>
              <a:ext uri="{FF2B5EF4-FFF2-40B4-BE49-F238E27FC236}">
                <a16:creationId xmlns:a16="http://schemas.microsoft.com/office/drawing/2014/main" id="{9C921351-038F-42B2-9CF7-D0AF82307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4384" y="853824"/>
            <a:ext cx="1584325" cy="1018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13" name="Pladsholder til tekst 10">
            <a:extLst>
              <a:ext uri="{FF2B5EF4-FFF2-40B4-BE49-F238E27FC236}">
                <a16:creationId xmlns:a16="http://schemas.microsoft.com/office/drawing/2014/main" id="{21239926-1955-4164-9369-DEFFC25B69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64387" y="3529887"/>
            <a:ext cx="1584325" cy="3133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0BC6F161-776D-4F46-95A2-2B1635E44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64386" y="3854042"/>
            <a:ext cx="1584325" cy="8587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pic>
        <p:nvPicPr>
          <p:cNvPr id="6" name="Grafik 5" descr="Strategiplan kontur">
            <a:extLst>
              <a:ext uri="{FF2B5EF4-FFF2-40B4-BE49-F238E27FC236}">
                <a16:creationId xmlns:a16="http://schemas.microsoft.com/office/drawing/2014/main" id="{67FD3C03-E5AD-43FD-B964-2C3F05025F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8351" y="1994268"/>
            <a:ext cx="648000" cy="648000"/>
          </a:xfrm>
          <a:prstGeom prst="rect">
            <a:avLst/>
          </a:prstGeom>
        </p:spPr>
      </p:pic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D6B2FE68-64DB-4B27-BBDB-48F2A757F3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4386" y="2104135"/>
            <a:ext cx="1584325" cy="3133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62E8540-A635-4977-9CC5-B3B6ED2CDF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64384" y="2427734"/>
            <a:ext cx="1584325" cy="8587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pic>
        <p:nvPicPr>
          <p:cNvPr id="2" name="Grafik 1" descr="Bullseye kontur">
            <a:extLst>
              <a:ext uri="{FF2B5EF4-FFF2-40B4-BE49-F238E27FC236}">
                <a16:creationId xmlns:a16="http://schemas.microsoft.com/office/drawing/2014/main" id="{0D335CDC-0901-4037-90E4-560E86994A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7677" y="410020"/>
            <a:ext cx="648000" cy="648000"/>
          </a:xfrm>
          <a:prstGeom prst="rect">
            <a:avLst/>
          </a:prstGeom>
        </p:spPr>
      </p:pic>
      <p:pic>
        <p:nvPicPr>
          <p:cNvPr id="4" name="Grafik 3" descr="Stopur 50% kontur">
            <a:extLst>
              <a:ext uri="{FF2B5EF4-FFF2-40B4-BE49-F238E27FC236}">
                <a16:creationId xmlns:a16="http://schemas.microsoft.com/office/drawing/2014/main" id="{B689A5F5-84BC-4E74-A0B8-70C302B049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87677" y="3420504"/>
            <a:ext cx="648000" cy="648000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8E2C77D7-11CF-4B70-A5E1-A73E392D0EED}"/>
              </a:ext>
            </a:extLst>
          </p:cNvPr>
          <p:cNvSpPr/>
          <p:nvPr userDrawn="1"/>
        </p:nvSpPr>
        <p:spPr>
          <a:xfrm>
            <a:off x="0" y="1203598"/>
            <a:ext cx="107504" cy="720080"/>
          </a:xfrm>
          <a:prstGeom prst="rect">
            <a:avLst/>
          </a:prstGeom>
          <a:solidFill>
            <a:srgbClr val="00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861386E-918F-4DCC-A0BA-7A67CCD41647}"/>
              </a:ext>
            </a:extLst>
          </p:cNvPr>
          <p:cNvSpPr/>
          <p:nvPr userDrawn="1"/>
        </p:nvSpPr>
        <p:spPr>
          <a:xfrm>
            <a:off x="0" y="1950541"/>
            <a:ext cx="107504" cy="720080"/>
          </a:xfrm>
          <a:prstGeom prst="rect">
            <a:avLst/>
          </a:prstGeom>
          <a:solidFill>
            <a:srgbClr val="008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  <p:pic>
        <p:nvPicPr>
          <p:cNvPr id="5" name="Billede 6">
            <a:extLst>
              <a:ext uri="{FF2B5EF4-FFF2-40B4-BE49-F238E27FC236}">
                <a16:creationId xmlns:a16="http://schemas.microsoft.com/office/drawing/2014/main" id="{FAB551AF-3F61-6FED-0579-4FDEFDCF8E1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98172"/>
            <a:ext cx="792088" cy="213338"/>
          </a:xfrm>
          <a:prstGeom prst="rect">
            <a:avLst/>
          </a:prstGeom>
        </p:spPr>
      </p:pic>
      <p:pic>
        <p:nvPicPr>
          <p:cNvPr id="8" name="Billede 9">
            <a:extLst>
              <a:ext uri="{FF2B5EF4-FFF2-40B4-BE49-F238E27FC236}">
                <a16:creationId xmlns:a16="http://schemas.microsoft.com/office/drawing/2014/main" id="{FEFBF182-85CA-BAFB-A0CD-2B13DB98B2F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550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ktbeskrivelse og -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03ECDAEB-ED9B-48E6-BF4D-9595710DE9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525" y="1203598"/>
            <a:ext cx="2110259" cy="230433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b="1">
                <a:solidFill>
                  <a:srgbClr val="00824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E0DCD44C-C85E-4BA1-B1E1-BF5ADE5D44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3807" y="1203598"/>
            <a:ext cx="5976665" cy="3312442"/>
          </a:xfrm>
          <a:prstGeom prst="rect">
            <a:avLst/>
          </a:prstGeom>
        </p:spPr>
        <p:txBody>
          <a:bodyPr lIns="0" tIns="0" rIns="0" bIns="0" numCol="2" spcCol="540000"/>
          <a:lstStyle>
            <a:lvl1pPr marL="0" indent="0">
              <a:lnSpc>
                <a:spcPct val="150000"/>
              </a:lnSpc>
              <a:buNone/>
              <a:defRPr sz="1400">
                <a:solidFill>
                  <a:srgbClr val="00824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 i to spalter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E2C77D7-11CF-4B70-A5E1-A73E392D0EED}"/>
              </a:ext>
            </a:extLst>
          </p:cNvPr>
          <p:cNvSpPr/>
          <p:nvPr userDrawn="1"/>
        </p:nvSpPr>
        <p:spPr>
          <a:xfrm>
            <a:off x="0" y="1203598"/>
            <a:ext cx="107504" cy="720080"/>
          </a:xfrm>
          <a:prstGeom prst="rect">
            <a:avLst/>
          </a:prstGeom>
          <a:solidFill>
            <a:srgbClr val="00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861386E-918F-4DCC-A0BA-7A67CCD41647}"/>
              </a:ext>
            </a:extLst>
          </p:cNvPr>
          <p:cNvSpPr/>
          <p:nvPr userDrawn="1"/>
        </p:nvSpPr>
        <p:spPr>
          <a:xfrm>
            <a:off x="0" y="1950541"/>
            <a:ext cx="107504" cy="720080"/>
          </a:xfrm>
          <a:prstGeom prst="rect">
            <a:avLst/>
          </a:prstGeom>
          <a:solidFill>
            <a:srgbClr val="008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  <p:pic>
        <p:nvPicPr>
          <p:cNvPr id="3" name="Billede 6">
            <a:extLst>
              <a:ext uri="{FF2B5EF4-FFF2-40B4-BE49-F238E27FC236}">
                <a16:creationId xmlns:a16="http://schemas.microsoft.com/office/drawing/2014/main" id="{861F4587-58A8-F1F1-BF4A-6021B26B6F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98172"/>
            <a:ext cx="792088" cy="213338"/>
          </a:xfrm>
          <a:prstGeom prst="rect">
            <a:avLst/>
          </a:prstGeom>
        </p:spPr>
      </p:pic>
      <p:pic>
        <p:nvPicPr>
          <p:cNvPr id="4" name="Billede 9">
            <a:extLst>
              <a:ext uri="{FF2B5EF4-FFF2-40B4-BE49-F238E27FC236}">
                <a16:creationId xmlns:a16="http://schemas.microsoft.com/office/drawing/2014/main" id="{130FD637-AB2E-1B20-1BD6-26BBAEA756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353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jektbeskrivelse og -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03ECDAEB-ED9B-48E6-BF4D-9595710DE9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411584"/>
            <a:ext cx="6408712" cy="79201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b="1">
                <a:solidFill>
                  <a:srgbClr val="00824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E0DCD44C-C85E-4BA1-B1E1-BF5ADE5D44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1275680"/>
            <a:ext cx="8280920" cy="3096089"/>
          </a:xfrm>
          <a:prstGeom prst="rect">
            <a:avLst/>
          </a:prstGeom>
        </p:spPr>
        <p:txBody>
          <a:bodyPr lIns="0" tIns="0" rIns="0" bIns="0" numCol="3" spcCol="540000"/>
          <a:lstStyle>
            <a:lvl1pPr marL="0" indent="0">
              <a:lnSpc>
                <a:spcPct val="150000"/>
              </a:lnSpc>
              <a:buNone/>
              <a:defRPr sz="1400">
                <a:solidFill>
                  <a:srgbClr val="00824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/>
              <a:t>Tekst i tre spalter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E2C77D7-11CF-4B70-A5E1-A73E392D0EED}"/>
              </a:ext>
            </a:extLst>
          </p:cNvPr>
          <p:cNvSpPr/>
          <p:nvPr userDrawn="1"/>
        </p:nvSpPr>
        <p:spPr>
          <a:xfrm>
            <a:off x="0" y="1203598"/>
            <a:ext cx="107504" cy="720080"/>
          </a:xfrm>
          <a:prstGeom prst="rect">
            <a:avLst/>
          </a:prstGeom>
          <a:solidFill>
            <a:srgbClr val="00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861386E-918F-4DCC-A0BA-7A67CCD41647}"/>
              </a:ext>
            </a:extLst>
          </p:cNvPr>
          <p:cNvSpPr/>
          <p:nvPr userDrawn="1"/>
        </p:nvSpPr>
        <p:spPr>
          <a:xfrm>
            <a:off x="0" y="1950541"/>
            <a:ext cx="107504" cy="720080"/>
          </a:xfrm>
          <a:prstGeom prst="rect">
            <a:avLst/>
          </a:prstGeom>
          <a:solidFill>
            <a:srgbClr val="008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  <p:pic>
        <p:nvPicPr>
          <p:cNvPr id="3" name="Billede 6">
            <a:extLst>
              <a:ext uri="{FF2B5EF4-FFF2-40B4-BE49-F238E27FC236}">
                <a16:creationId xmlns:a16="http://schemas.microsoft.com/office/drawing/2014/main" id="{2F8A99D4-CEBA-A9BD-A12E-BAF96B2A38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98172"/>
            <a:ext cx="792088" cy="213338"/>
          </a:xfrm>
          <a:prstGeom prst="rect">
            <a:avLst/>
          </a:prstGeom>
        </p:spPr>
      </p:pic>
      <p:pic>
        <p:nvPicPr>
          <p:cNvPr id="4" name="Billede 9">
            <a:extLst>
              <a:ext uri="{FF2B5EF4-FFF2-40B4-BE49-F238E27FC236}">
                <a16:creationId xmlns:a16="http://schemas.microsoft.com/office/drawing/2014/main" id="{195F75C2-976D-B809-3BBF-2DA0A3E32F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6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233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0"/>
          </p:nvPr>
        </p:nvSpPr>
        <p:spPr>
          <a:xfrm>
            <a:off x="4932363" y="0"/>
            <a:ext cx="4211637" cy="51435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9" name="Rektangel 8"/>
          <p:cNvSpPr/>
          <p:nvPr userDrawn="1"/>
        </p:nvSpPr>
        <p:spPr>
          <a:xfrm>
            <a:off x="4932040" y="0"/>
            <a:ext cx="4211960" cy="5143500"/>
          </a:xfrm>
          <a:prstGeom prst="rect">
            <a:avLst/>
          </a:prstGeom>
          <a:solidFill>
            <a:srgbClr val="00538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" name="Billede 6">
            <a:extLst>
              <a:ext uri="{FF2B5EF4-FFF2-40B4-BE49-F238E27FC236}">
                <a16:creationId xmlns:a16="http://schemas.microsoft.com/office/drawing/2014/main" id="{DD32A87D-E4D8-FCA5-B45A-FCECF706A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23478"/>
            <a:ext cx="792088" cy="213338"/>
          </a:xfrm>
          <a:prstGeom prst="rect">
            <a:avLst/>
          </a:prstGeom>
        </p:spPr>
      </p:pic>
      <p:pic>
        <p:nvPicPr>
          <p:cNvPr id="3" name="Billede 9">
            <a:extLst>
              <a:ext uri="{FF2B5EF4-FFF2-40B4-BE49-F238E27FC236}">
                <a16:creationId xmlns:a16="http://schemas.microsoft.com/office/drawing/2014/main" id="{34053754-0A56-6949-7F6B-48ABD16BDA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17" y="4731991"/>
            <a:ext cx="994391" cy="411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032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A714BE6-EAC2-4930-90E1-02844CFA4B90}"/>
              </a:ext>
            </a:extLst>
          </p:cNvPr>
          <p:cNvSpPr/>
          <p:nvPr userDrawn="1"/>
        </p:nvSpPr>
        <p:spPr>
          <a:xfrm>
            <a:off x="0" y="1203598"/>
            <a:ext cx="107504" cy="720080"/>
          </a:xfrm>
          <a:prstGeom prst="rect">
            <a:avLst/>
          </a:prstGeom>
          <a:solidFill>
            <a:srgbClr val="00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9FCD80A-DECE-42A6-ABDA-F411AC4EA4EC}"/>
              </a:ext>
            </a:extLst>
          </p:cNvPr>
          <p:cNvSpPr/>
          <p:nvPr userDrawn="1"/>
        </p:nvSpPr>
        <p:spPr>
          <a:xfrm>
            <a:off x="0" y="1950541"/>
            <a:ext cx="107504" cy="720080"/>
          </a:xfrm>
          <a:prstGeom prst="rect">
            <a:avLst/>
          </a:prstGeom>
          <a:solidFill>
            <a:srgbClr val="008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46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94" r:id="rId2"/>
    <p:sldLayoutId id="2147483790" r:id="rId3"/>
    <p:sldLayoutId id="21474838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52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33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89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11" r:id="rId3"/>
    <p:sldLayoutId id="2147483798" r:id="rId4"/>
    <p:sldLayoutId id="214748379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9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54" r:id="rId2"/>
    <p:sldLayoutId id="2147483776" r:id="rId3"/>
    <p:sldLayoutId id="214748381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EDD487-3A03-4AFF-BBE7-6A04B8C9FE81}"/>
              </a:ext>
            </a:extLst>
          </p:cNvPr>
          <p:cNvSpPr/>
          <p:nvPr userDrawn="1"/>
        </p:nvSpPr>
        <p:spPr>
          <a:xfrm>
            <a:off x="0" y="1203598"/>
            <a:ext cx="107504" cy="720080"/>
          </a:xfrm>
          <a:prstGeom prst="rect">
            <a:avLst/>
          </a:prstGeom>
          <a:solidFill>
            <a:srgbClr val="00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B1EEB77-295A-4845-9D62-6F435A29541C}"/>
              </a:ext>
            </a:extLst>
          </p:cNvPr>
          <p:cNvSpPr/>
          <p:nvPr userDrawn="1"/>
        </p:nvSpPr>
        <p:spPr>
          <a:xfrm>
            <a:off x="0" y="1950541"/>
            <a:ext cx="107504" cy="720080"/>
          </a:xfrm>
          <a:prstGeom prst="rect">
            <a:avLst/>
          </a:prstGeom>
          <a:solidFill>
            <a:srgbClr val="008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0053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6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713" r:id="rId2"/>
    <p:sldLayoutId id="2147483729" r:id="rId3"/>
    <p:sldLayoutId id="2147483731" r:id="rId4"/>
    <p:sldLayoutId id="2147483808" r:id="rId5"/>
    <p:sldLayoutId id="2147483741" r:id="rId6"/>
    <p:sldLayoutId id="214748382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23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38" r:id="rId2"/>
    <p:sldLayoutId id="214748384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3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57" r:id="rId3"/>
    <p:sldLayoutId id="2147483752" r:id="rId4"/>
    <p:sldLayoutId id="2147483753" r:id="rId5"/>
    <p:sldLayoutId id="214748378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94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6" r:id="rId2"/>
    <p:sldLayoutId id="2147483727" r:id="rId3"/>
    <p:sldLayoutId id="2147483728" r:id="rId4"/>
    <p:sldLayoutId id="214748382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13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810" r:id="rId2"/>
    <p:sldLayoutId id="21474837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377784FB-BA4B-C237-2B96-19BCF4CD4827}"/>
              </a:ext>
            </a:extLst>
          </p:cNvPr>
          <p:cNvSpPr txBox="1"/>
          <p:nvPr/>
        </p:nvSpPr>
        <p:spPr>
          <a:xfrm>
            <a:off x="827584" y="2811582"/>
            <a:ext cx="52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15D8B89-53AE-BC63-225B-1BCD542355A3}"/>
              </a:ext>
            </a:extLst>
          </p:cNvPr>
          <p:cNvSpPr txBox="1"/>
          <p:nvPr/>
        </p:nvSpPr>
        <p:spPr>
          <a:xfrm>
            <a:off x="3347864" y="2811582"/>
            <a:ext cx="52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93E6CEA1-9517-C0F4-9770-D8C5171B2D2C}"/>
              </a:ext>
            </a:extLst>
          </p:cNvPr>
          <p:cNvSpPr txBox="1"/>
          <p:nvPr/>
        </p:nvSpPr>
        <p:spPr>
          <a:xfrm>
            <a:off x="1115616" y="13300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chemeClr val="accent1"/>
                </a:solidFill>
              </a:rPr>
              <a:t>                      </a:t>
            </a:r>
            <a:r>
              <a:rPr lang="da-DK" sz="3200" b="1" dirty="0">
                <a:solidFill>
                  <a:schemeClr val="accent1"/>
                </a:solidFill>
                <a:latin typeface="+mn-lt"/>
              </a:rPr>
              <a:t>Middelfart</a:t>
            </a:r>
          </a:p>
          <a:p>
            <a:r>
              <a:rPr lang="da-DK" sz="2400" b="1" dirty="0" err="1">
                <a:solidFill>
                  <a:schemeClr val="accent1"/>
                </a:solidFill>
                <a:latin typeface="+mn-lt"/>
              </a:rPr>
              <a:t>Cultural</a:t>
            </a:r>
            <a:r>
              <a:rPr lang="da-DK" sz="2400" b="1" dirty="0">
                <a:solidFill>
                  <a:schemeClr val="accent1"/>
                </a:solidFill>
                <a:latin typeface="+mn-lt"/>
              </a:rPr>
              <a:t>  </a:t>
            </a:r>
            <a:r>
              <a:rPr lang="da-DK" sz="2400" b="1" dirty="0" err="1">
                <a:solidFill>
                  <a:schemeClr val="accent1"/>
                </a:solidFill>
                <a:latin typeface="+mn-lt"/>
              </a:rPr>
              <a:t>Activities</a:t>
            </a:r>
            <a:r>
              <a:rPr lang="da-DK" sz="2400" b="1" dirty="0">
                <a:solidFill>
                  <a:schemeClr val="accent1"/>
                </a:solidFill>
                <a:latin typeface="+mn-lt"/>
              </a:rPr>
              <a:t> and </a:t>
            </a:r>
            <a:r>
              <a:rPr lang="da-DK" sz="2400" b="1" dirty="0" err="1">
                <a:solidFill>
                  <a:schemeClr val="accent1"/>
                </a:solidFill>
                <a:latin typeface="+mn-lt"/>
              </a:rPr>
              <a:t>Sustainable</a:t>
            </a:r>
            <a:r>
              <a:rPr lang="da-DK" sz="2400" b="1" dirty="0">
                <a:solidFill>
                  <a:schemeClr val="accent1"/>
                </a:solidFill>
                <a:latin typeface="+mn-lt"/>
              </a:rPr>
              <a:t> Communities</a:t>
            </a:r>
          </a:p>
        </p:txBody>
      </p:sp>
      <p:pic>
        <p:nvPicPr>
          <p:cNvPr id="18" name="Picture 2" descr="Middelfart | Oplevelser ved Lillebælt">
            <a:extLst>
              <a:ext uri="{FF2B5EF4-FFF2-40B4-BE49-F238E27FC236}">
                <a16:creationId xmlns:a16="http://schemas.microsoft.com/office/drawing/2014/main" id="{48E68C38-E9A8-81C2-738B-888EA739B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73810"/>
            <a:ext cx="7361776" cy="364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69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CF41570E-F700-7564-60A5-713BA56EB0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3" y="123478"/>
            <a:ext cx="6336705" cy="793438"/>
          </a:xfrm>
        </p:spPr>
        <p:txBody>
          <a:bodyPr/>
          <a:lstStyle/>
          <a:p>
            <a:r>
              <a:rPr lang="da-DK" sz="3200" dirty="0">
                <a:latin typeface="+mn-lt"/>
              </a:rPr>
              <a:t>Middelfart </a:t>
            </a:r>
            <a:r>
              <a:rPr lang="da-DK" sz="3200" dirty="0" err="1">
                <a:latin typeface="+mn-lt"/>
              </a:rPr>
              <a:t>Municipality</a:t>
            </a:r>
            <a:endParaRPr lang="da-DK" sz="3200" dirty="0">
              <a:latin typeface="+mn-lt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CF10A078-D2F1-ED88-E742-5ED28AE746B4}"/>
              </a:ext>
            </a:extLst>
          </p:cNvPr>
          <p:cNvSpPr txBox="1"/>
          <p:nvPr/>
        </p:nvSpPr>
        <p:spPr>
          <a:xfrm>
            <a:off x="467543" y="843558"/>
            <a:ext cx="4799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Located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Funen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da-DK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Bridges</a:t>
            </a:r>
            <a:endParaRPr lang="da-DK" sz="1800" dirty="0">
              <a:solidFill>
                <a:schemeClr val="accent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overs an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area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of 297 km²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pprox 41.000 inhabitants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Part of The Triangle Area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Part of the Region of Southern Denmark (3)</a:t>
            </a:r>
            <a:endParaRPr lang="da-DK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26" name="Picture 2" descr="Middelfart Municipality - Wikipedia">
            <a:extLst>
              <a:ext uri="{FF2B5EF4-FFF2-40B4-BE49-F238E27FC236}">
                <a16:creationId xmlns:a16="http://schemas.microsoft.com/office/drawing/2014/main" id="{047C5EEA-D58D-433A-549A-C950DEFC8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49" y="2811582"/>
            <a:ext cx="1962150" cy="220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77784FB-BA4B-C237-2B96-19BCF4CD4827}"/>
              </a:ext>
            </a:extLst>
          </p:cNvPr>
          <p:cNvSpPr txBox="1"/>
          <p:nvPr/>
        </p:nvSpPr>
        <p:spPr>
          <a:xfrm>
            <a:off x="827584" y="2811582"/>
            <a:ext cx="52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1</a:t>
            </a:r>
          </a:p>
        </p:txBody>
      </p:sp>
      <p:pic>
        <p:nvPicPr>
          <p:cNvPr id="1028" name="Picture 4" descr="Triangle Region (Denmark) - Wikipedia">
            <a:extLst>
              <a:ext uri="{FF2B5EF4-FFF2-40B4-BE49-F238E27FC236}">
                <a16:creationId xmlns:a16="http://schemas.microsoft.com/office/drawing/2014/main" id="{8D454321-DB67-AE18-2653-FA29930B0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48322"/>
            <a:ext cx="1832372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15D8B89-53AE-BC63-225B-1BCD542355A3}"/>
              </a:ext>
            </a:extLst>
          </p:cNvPr>
          <p:cNvSpPr txBox="1"/>
          <p:nvPr/>
        </p:nvSpPr>
        <p:spPr>
          <a:xfrm>
            <a:off x="3347864" y="2811582"/>
            <a:ext cx="52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tx2"/>
                </a:solidFill>
              </a:rPr>
              <a:t>2</a:t>
            </a:r>
          </a:p>
        </p:txBody>
      </p:sp>
      <p:pic>
        <p:nvPicPr>
          <p:cNvPr id="1030" name="Picture 6" descr="Region Syddanmark – Wikipedia">
            <a:extLst>
              <a:ext uri="{FF2B5EF4-FFF2-40B4-BE49-F238E27FC236}">
                <a16:creationId xmlns:a16="http://schemas.microsoft.com/office/drawing/2014/main" id="{1BB740D6-9853-3179-A1F1-3179691FE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81" y="2597884"/>
            <a:ext cx="19621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502E528D-D584-81C1-B929-0BDECA9EE008}"/>
              </a:ext>
            </a:extLst>
          </p:cNvPr>
          <p:cNvSpPr txBox="1"/>
          <p:nvPr/>
        </p:nvSpPr>
        <p:spPr>
          <a:xfrm>
            <a:off x="6000133" y="2775641"/>
            <a:ext cx="68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3</a:t>
            </a:r>
          </a:p>
        </p:txBody>
      </p:sp>
      <p:pic>
        <p:nvPicPr>
          <p:cNvPr id="1032" name="Picture 8" descr="Den Nye Lillebæltsbro | Arkitekttegnet | Hængebro | VisitFredericia">
            <a:extLst>
              <a:ext uri="{FF2B5EF4-FFF2-40B4-BE49-F238E27FC236}">
                <a16:creationId xmlns:a16="http://schemas.microsoft.com/office/drawing/2014/main" id="{0E4230A1-DC62-67AB-0175-D134E15AE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84" y="538998"/>
            <a:ext cx="3265825" cy="1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4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CF41570E-F700-7564-60A5-713BA56EB0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552" y="411584"/>
            <a:ext cx="7560840" cy="1224062"/>
          </a:xfrm>
        </p:spPr>
        <p:txBody>
          <a:bodyPr/>
          <a:lstStyle/>
          <a:p>
            <a:r>
              <a:rPr lang="da-DK" sz="32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r>
              <a:rPr lang="da-DK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a-DK" sz="32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political</a:t>
            </a:r>
            <a:r>
              <a:rPr lang="da-DK" sz="3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ambitions</a:t>
            </a:r>
            <a:endParaRPr lang="da-DK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C5392DF1-B3F5-091B-DCA5-E217CD0B9395}"/>
              </a:ext>
            </a:extLst>
          </p:cNvPr>
          <p:cNvSpPr txBox="1"/>
          <p:nvPr/>
        </p:nvSpPr>
        <p:spPr>
          <a:xfrm>
            <a:off x="395536" y="1059582"/>
            <a:ext cx="61206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Vision of the City </a:t>
            </a:r>
            <a:r>
              <a:rPr lang="da-DK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</a:rPr>
              <a:t>C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ouncil 2030: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We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built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 bridges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active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healthy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communities</a:t>
            </a:r>
            <a:endParaRPr lang="da-DK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Strengtening</a:t>
            </a:r>
            <a:r>
              <a:rPr lang="da-DK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involvement</a:t>
            </a:r>
            <a:r>
              <a:rPr lang="da-DK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/a </a:t>
            </a:r>
            <a:r>
              <a:rPr lang="da-DK" dirty="0" err="1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strong</a:t>
            </a:r>
            <a:r>
              <a:rPr lang="da-DK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da-DK" dirty="0" err="1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da-DK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asier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citizens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associations and</a:t>
            </a:r>
          </a:p>
          <a:p>
            <a:r>
              <a:rPr lang="da-DK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companies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take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initiative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for</a:t>
            </a:r>
          </a:p>
          <a:p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promote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communities</a:t>
            </a:r>
            <a:endParaRPr lang="da-DK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upport associations,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cultural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players</a:t>
            </a:r>
          </a:p>
          <a:p>
            <a:r>
              <a:rPr lang="da-DK" dirty="0">
                <a:solidFill>
                  <a:schemeClr val="accent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da-DK" sz="18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unorganized</a:t>
            </a:r>
            <a:r>
              <a:rPr lang="da-DK" sz="18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sometimes</a:t>
            </a:r>
            <a:r>
              <a:rPr lang="da-DK" sz="18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da-DK" sz="18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spontaneous</a:t>
            </a:r>
            <a:r>
              <a:rPr lang="da-DK" sz="18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</a:t>
            </a:r>
            <a:r>
              <a:rPr lang="da-DK" sz="18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endParaRPr lang="da-DK" dirty="0">
              <a:solidFill>
                <a:schemeClr val="accent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citizens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to feel pride </a:t>
            </a:r>
            <a:endParaRPr lang="da-DK" dirty="0">
              <a:solidFill>
                <a:schemeClr val="accent1"/>
              </a:solidFill>
              <a:latin typeface="+mn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ultural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leisure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must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communities</a:t>
            </a:r>
            <a:endParaRPr lang="da-DK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7170" name="Picture 2" descr="Byrådet i Middelfart Kommune har vedtaget ny vision: Vi bygger broerne">
            <a:extLst>
              <a:ext uri="{FF2B5EF4-FFF2-40B4-BE49-F238E27FC236}">
                <a16:creationId xmlns:a16="http://schemas.microsoft.com/office/drawing/2014/main" id="{28C98C63-4464-4171-9EB5-808492499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48" y="2729781"/>
            <a:ext cx="3973916" cy="203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62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4B633447-0507-4DB8-7955-4B69095E13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024" y="1056149"/>
            <a:ext cx="2842423" cy="170713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</a:rPr>
              <a:t>CLAY </a:t>
            </a:r>
            <a:r>
              <a:rPr lang="da-DK" sz="1800" dirty="0" err="1">
                <a:latin typeface="+mn-lt"/>
              </a:rPr>
              <a:t>Ceramic</a:t>
            </a:r>
            <a:r>
              <a:rPr lang="da-DK" sz="1800" dirty="0">
                <a:latin typeface="+mn-lt"/>
              </a:rPr>
              <a:t> Museum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800" dirty="0" err="1">
                <a:latin typeface="+mn-lt"/>
              </a:rPr>
              <a:t>Bridgewalking</a:t>
            </a:r>
            <a:endParaRPr lang="da-DK" sz="1800" dirty="0">
              <a:latin typeface="+mn-lt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+mn-lt"/>
              </a:rPr>
              <a:t>MIND Museum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sz="1800" dirty="0" err="1">
                <a:latin typeface="+mn-lt"/>
              </a:rPr>
              <a:t>KulturØen</a:t>
            </a:r>
            <a:endParaRPr lang="da-DK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A43CB26-5A14-0C09-5AB2-30EB683E32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536" y="671062"/>
            <a:ext cx="6192688" cy="676552"/>
          </a:xfrm>
        </p:spPr>
        <p:txBody>
          <a:bodyPr/>
          <a:lstStyle/>
          <a:p>
            <a:r>
              <a:rPr lang="da-DK" sz="3200" dirty="0"/>
              <a:t>    </a:t>
            </a:r>
          </a:p>
          <a:p>
            <a:endParaRPr lang="da-DK" sz="3200" dirty="0"/>
          </a:p>
          <a:p>
            <a:pPr>
              <a:lnSpc>
                <a:spcPct val="100000"/>
              </a:lnSpc>
            </a:pPr>
            <a:r>
              <a:rPr lang="da-DK" sz="3200" dirty="0" err="1">
                <a:latin typeface="+mn-lt"/>
              </a:rPr>
              <a:t>Popular</a:t>
            </a:r>
            <a:r>
              <a:rPr lang="da-DK" sz="3200" dirty="0">
                <a:latin typeface="+mn-lt"/>
              </a:rPr>
              <a:t> </a:t>
            </a:r>
            <a:r>
              <a:rPr lang="da-DK" sz="3200" dirty="0" err="1">
                <a:latin typeface="+mn-lt"/>
              </a:rPr>
              <a:t>cultural</a:t>
            </a:r>
            <a:r>
              <a:rPr lang="da-DK" sz="3200" dirty="0">
                <a:latin typeface="+mn-lt"/>
              </a:rPr>
              <a:t> </a:t>
            </a:r>
            <a:r>
              <a:rPr lang="da-DK" sz="3200" dirty="0" err="1">
                <a:latin typeface="+mn-lt"/>
              </a:rPr>
              <a:t>attractions</a:t>
            </a:r>
            <a:r>
              <a:rPr lang="da-DK" sz="3200" dirty="0">
                <a:latin typeface="+mn-lt"/>
              </a:rPr>
              <a:t> </a:t>
            </a:r>
            <a:br>
              <a:rPr lang="da-DK" sz="3200" dirty="0">
                <a:latin typeface="+mn-lt"/>
              </a:rPr>
            </a:br>
            <a:endParaRPr lang="da-DK" sz="3200" dirty="0">
              <a:latin typeface="+mn-lt"/>
            </a:endParaRPr>
          </a:p>
        </p:txBody>
      </p:sp>
      <p:sp>
        <p:nvSpPr>
          <p:cNvPr id="9" name="Pladsholder til tekst 1">
            <a:extLst>
              <a:ext uri="{FF2B5EF4-FFF2-40B4-BE49-F238E27FC236}">
                <a16:creationId xmlns:a16="http://schemas.microsoft.com/office/drawing/2014/main" id="{598644C4-A75F-8107-E4D8-E0AF41053867}"/>
              </a:ext>
            </a:extLst>
          </p:cNvPr>
          <p:cNvSpPr txBox="1">
            <a:spLocks/>
          </p:cNvSpPr>
          <p:nvPr/>
        </p:nvSpPr>
        <p:spPr>
          <a:xfrm>
            <a:off x="5004049" y="1056148"/>
            <a:ext cx="2952434" cy="194689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Verdana" panose="020B0604030504040204" pitchFamily="34" charset="0"/>
              <a:buNone/>
              <a:defRPr sz="1200" kern="120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1800" dirty="0"/>
          </a:p>
        </p:txBody>
      </p:sp>
      <p:pic>
        <p:nvPicPr>
          <p:cNvPr id="10" name="Picture 2" descr="CLAY Keramikmuseum Danmark - Wikipedia, den frie encyklopædi">
            <a:extLst>
              <a:ext uri="{FF2B5EF4-FFF2-40B4-BE49-F238E27FC236}">
                <a16:creationId xmlns:a16="http://schemas.microsoft.com/office/drawing/2014/main" id="{3668CF74-53B9-35B3-4B88-6693952B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42" y="894332"/>
            <a:ext cx="2952434" cy="19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idgewalking Lillebælt | Særlig brovandring ved Lillebælt">
            <a:extLst>
              <a:ext uri="{FF2B5EF4-FFF2-40B4-BE49-F238E27FC236}">
                <a16:creationId xmlns:a16="http://schemas.microsoft.com/office/drawing/2014/main" id="{46F8603E-D95A-295B-ADF5-7ABDC51B3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449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ND">
            <a:extLst>
              <a:ext uri="{FF2B5EF4-FFF2-40B4-BE49-F238E27FC236}">
                <a16:creationId xmlns:a16="http://schemas.microsoft.com/office/drawing/2014/main" id="{41994202-FBA0-40B0-857E-DEEFDBCC9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50" y="305306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Kulturøen, Middelfart with old bridge in the background | Mapio.net">
            <a:extLst>
              <a:ext uri="{FF2B5EF4-FFF2-40B4-BE49-F238E27FC236}">
                <a16:creationId xmlns:a16="http://schemas.microsoft.com/office/drawing/2014/main" id="{C90A4725-081B-05A5-B27B-DE9E31B56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81" y="2888119"/>
            <a:ext cx="2467596" cy="180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lkommen til MIND Prospekt 2019">
            <a:extLst>
              <a:ext uri="{FF2B5EF4-FFF2-40B4-BE49-F238E27FC236}">
                <a16:creationId xmlns:a16="http://schemas.microsoft.com/office/drawing/2014/main" id="{488D796A-A50D-F125-CB88-8323C5151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58" y="1397632"/>
            <a:ext cx="2579042" cy="139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23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77DDD32-0F0A-96AA-69A6-7E3F594EB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3" y="1275605"/>
            <a:ext cx="4392487" cy="20496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accent1"/>
                </a:solidFill>
                <a:latin typeface="+mn-lt"/>
              </a:rPr>
              <a:t>Rock under the Bridge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accent1"/>
                </a:solidFill>
                <a:latin typeface="+mn-lt"/>
              </a:rPr>
              <a:t>Strib Winter Festival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accent1"/>
                </a:solidFill>
                <a:latin typeface="+mn-lt"/>
              </a:rPr>
              <a:t>The </a:t>
            </a:r>
            <a:r>
              <a:rPr lang="da-DK" sz="1800" dirty="0" err="1">
                <a:solidFill>
                  <a:schemeClr val="accent1"/>
                </a:solidFill>
                <a:latin typeface="+mn-lt"/>
              </a:rPr>
              <a:t>Triangle</a:t>
            </a:r>
            <a:r>
              <a:rPr lang="da-DK" sz="1800" dirty="0">
                <a:solidFill>
                  <a:schemeClr val="accent1"/>
                </a:solidFill>
                <a:latin typeface="+mn-lt"/>
              </a:rPr>
              <a:t> Festival </a:t>
            </a:r>
            <a:r>
              <a:rPr lang="da-DK" sz="1800" dirty="0" err="1">
                <a:solidFill>
                  <a:schemeClr val="accent1"/>
                </a:solidFill>
                <a:latin typeface="+mn-lt"/>
              </a:rPr>
              <a:t>Week</a:t>
            </a:r>
            <a:endParaRPr lang="da-DK" sz="1800" dirty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The People’s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Climate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 Festival</a:t>
            </a:r>
            <a:endParaRPr lang="da-DK" sz="1800" dirty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750638-A94D-6F76-9D68-27577E759D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552" y="483518"/>
            <a:ext cx="6264696" cy="576064"/>
          </a:xfrm>
        </p:spPr>
        <p:txBody>
          <a:bodyPr/>
          <a:lstStyle/>
          <a:p>
            <a:r>
              <a:rPr lang="da-DK" sz="3200" dirty="0" err="1">
                <a:latin typeface="+mn-lt"/>
              </a:rPr>
              <a:t>Significant</a:t>
            </a:r>
            <a:r>
              <a:rPr lang="da-DK" sz="3200" dirty="0">
                <a:latin typeface="+mn-lt"/>
              </a:rPr>
              <a:t> events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55A1DE9-992F-F338-A4B8-DD5EC0AD8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3982"/>
            <a:ext cx="3072336" cy="172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ekantområdets Festuge fyrer 300 kulturevents af på en uge - DanmarkC TV">
            <a:extLst>
              <a:ext uri="{FF2B5EF4-FFF2-40B4-BE49-F238E27FC236}">
                <a16:creationId xmlns:a16="http://schemas.microsoft.com/office/drawing/2014/main" id="{B713F860-6E43-F1CA-A661-1A7E1667A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4" y="327953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limafolkemødet: Eldrevne gravkøer og brintdrevne bulldozere indtager Pink  Scene">
            <a:extLst>
              <a:ext uri="{FF2B5EF4-FFF2-40B4-BE49-F238E27FC236}">
                <a16:creationId xmlns:a16="http://schemas.microsoft.com/office/drawing/2014/main" id="{5C862F3F-E01C-2E17-363B-9A35994B2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31" y="3243369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orside - Trekantområdets Festuge">
            <a:extLst>
              <a:ext uri="{FF2B5EF4-FFF2-40B4-BE49-F238E27FC236}">
                <a16:creationId xmlns:a16="http://schemas.microsoft.com/office/drawing/2014/main" id="{EC9A158D-FBB9-BFBB-3E7F-DBB1B820A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090" y="323384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Klimafolkemøde – Viby Gymnasium">
            <a:extLst>
              <a:ext uri="{FF2B5EF4-FFF2-40B4-BE49-F238E27FC236}">
                <a16:creationId xmlns:a16="http://schemas.microsoft.com/office/drawing/2014/main" id="{D00FB599-B428-455A-42F9-32B6A31BD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670" y="1853560"/>
            <a:ext cx="1920208" cy="143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nd den hemmelige kunst i Trekantområdets Festuge | KulturØen">
            <a:extLst>
              <a:ext uri="{FF2B5EF4-FFF2-40B4-BE49-F238E27FC236}">
                <a16:creationId xmlns:a16="http://schemas.microsoft.com/office/drawing/2014/main" id="{4BB964B6-F143-A5AB-9951-425E4F689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03" y="1856214"/>
            <a:ext cx="2111417" cy="140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43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CF41570E-F700-7564-60A5-713BA56EB0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5" y="411584"/>
            <a:ext cx="8424935" cy="86402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Cultural </a:t>
            </a:r>
            <a:r>
              <a:rPr lang="en-US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communities throughout the municipality</a:t>
            </a:r>
            <a:br>
              <a:rPr lang="en-US" sz="18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da-DK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40E1107-7E38-AECD-16AF-FFADF7872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48" y="879599"/>
            <a:ext cx="2675328" cy="14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F4D668F3-938D-5C49-B25E-D9E7E80FF1B2}"/>
              </a:ext>
            </a:extLst>
          </p:cNvPr>
          <p:cNvSpPr txBox="1"/>
          <p:nvPr/>
        </p:nvSpPr>
        <p:spPr>
          <a:xfrm>
            <a:off x="467545" y="987574"/>
            <a:ext cx="336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chemeClr val="accent1"/>
                </a:solidFill>
                <a:latin typeface="+mn-lt"/>
              </a:rPr>
              <a:t>Humlemagsinet</a:t>
            </a:r>
            <a:r>
              <a:rPr lang="da-DK" dirty="0">
                <a:solidFill>
                  <a:schemeClr val="accent1"/>
                </a:solidFill>
                <a:latin typeface="+mn-lt"/>
              </a:rPr>
              <a:t> i Harndrup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1"/>
                </a:solidFill>
                <a:latin typeface="+mn-lt"/>
              </a:rPr>
              <a:t>Balslev Festival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chemeClr val="accent1"/>
                </a:solidFill>
                <a:latin typeface="+mn-lt"/>
              </a:rPr>
              <a:t>Four</a:t>
            </a:r>
            <a:r>
              <a:rPr lang="da-DK" dirty="0">
                <a:solidFill>
                  <a:schemeClr val="accent1"/>
                </a:solidFill>
                <a:latin typeface="+mn-lt"/>
              </a:rPr>
              <a:t> public </a:t>
            </a:r>
            <a:r>
              <a:rPr lang="da-DK" dirty="0" err="1">
                <a:solidFill>
                  <a:schemeClr val="accent1"/>
                </a:solidFill>
                <a:latin typeface="+mn-lt"/>
              </a:rPr>
              <a:t>Libaries</a:t>
            </a:r>
            <a:r>
              <a:rPr lang="da-DK" dirty="0">
                <a:solidFill>
                  <a:schemeClr val="accent1"/>
                </a:solidFill>
                <a:latin typeface="+mn-lt"/>
              </a:rPr>
              <a:t>: Ejby, Nørre Åby, Strib, Middelfart</a:t>
            </a:r>
          </a:p>
        </p:txBody>
      </p:sp>
      <p:pic>
        <p:nvPicPr>
          <p:cNvPr id="7" name="Billede 6" descr="Åbn billede">
            <a:extLst>
              <a:ext uri="{FF2B5EF4-FFF2-40B4-BE49-F238E27FC236}">
                <a16:creationId xmlns:a16="http://schemas.microsoft.com/office/drawing/2014/main" id="{3253664F-973A-4497-E821-FEC7B4E4D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88" y="2641251"/>
            <a:ext cx="2068792" cy="194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0" name="Picture 6" descr="Ejby bibliotek er SÅ hyggeligt!📚😊 | By Middelfart Kultur &amp; Bibliotek |  Facebook">
            <a:extLst>
              <a:ext uri="{FF2B5EF4-FFF2-40B4-BE49-F238E27FC236}">
                <a16:creationId xmlns:a16="http://schemas.microsoft.com/office/drawing/2014/main" id="{A3CDCBE9-81D5-4910-9E70-2C2D066C5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48" y="2495550"/>
            <a:ext cx="2731432" cy="200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 descr="Åbn billede">
            <a:extLst>
              <a:ext uri="{FF2B5EF4-FFF2-40B4-BE49-F238E27FC236}">
                <a16:creationId xmlns:a16="http://schemas.microsoft.com/office/drawing/2014/main" id="{D8B08BD4-7D7B-10AB-70B1-B099A800B2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3934"/>
            <a:ext cx="2592288" cy="194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3118E8BA-681C-8CB4-FC54-585012FC8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22" y="1174748"/>
            <a:ext cx="2068792" cy="116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86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CF41570E-F700-7564-60A5-713BA56EB0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339501"/>
            <a:ext cx="7632848" cy="410603"/>
          </a:xfrm>
        </p:spPr>
        <p:txBody>
          <a:bodyPr/>
          <a:lstStyle/>
          <a:p>
            <a:r>
              <a:rPr lang="da-DK" dirty="0">
                <a:latin typeface="+mn-lt"/>
              </a:rPr>
              <a:t>Local </a:t>
            </a:r>
            <a:r>
              <a:rPr lang="da-DK" dirty="0" err="1">
                <a:latin typeface="+mn-lt"/>
              </a:rPr>
              <a:t>substainable</a:t>
            </a:r>
            <a:r>
              <a:rPr lang="da-DK" dirty="0">
                <a:latin typeface="+mn-lt"/>
              </a:rPr>
              <a:t> </a:t>
            </a:r>
            <a:r>
              <a:rPr lang="da-DK" dirty="0" err="1">
                <a:latin typeface="+mn-lt"/>
              </a:rPr>
              <a:t>communties</a:t>
            </a:r>
            <a:endParaRPr lang="da-DK" dirty="0">
              <a:latin typeface="+mn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A462C7E-03FA-08E6-785E-05DB22820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507284"/>
            <a:ext cx="2358200" cy="2214289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752DD755-5B42-2DBA-22E9-9BEE374E5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610" y="488972"/>
            <a:ext cx="1723462" cy="10401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07D2D05-3225-C345-FE93-430EA5718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610" y="1857347"/>
            <a:ext cx="1800200" cy="55339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CB26B2E-EB17-B5DB-1246-90A7DFC00E5A}"/>
              </a:ext>
            </a:extLst>
          </p:cNvPr>
          <p:cNvSpPr txBox="1"/>
          <p:nvPr/>
        </p:nvSpPr>
        <p:spPr>
          <a:xfrm>
            <a:off x="467544" y="699542"/>
            <a:ext cx="60051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12 </a:t>
            </a:r>
            <a:r>
              <a:rPr lang="da-DK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local</a:t>
            </a:r>
            <a:r>
              <a:rPr lang="da-DK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committees in Middelfart Municipality has been settled in 2019</a:t>
            </a:r>
            <a:endParaRPr lang="da-DK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18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Goal</a:t>
            </a:r>
            <a:r>
              <a:rPr lang="da-DK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da-DK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r>
              <a:rPr lang="da-DK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local</a:t>
            </a:r>
            <a:r>
              <a:rPr lang="da-DK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communities</a:t>
            </a:r>
            <a:r>
              <a:rPr lang="da-DK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Middelfart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Municipality</a:t>
            </a:r>
            <a:r>
              <a:rPr lang="da-DK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stronger</a:t>
            </a:r>
            <a:r>
              <a:rPr lang="da-DK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A</a:t>
            </a:r>
            <a:r>
              <a:rPr lang="en-US" i="0" dirty="0">
                <a:solidFill>
                  <a:schemeClr val="accent1"/>
                </a:solidFill>
                <a:effectLst/>
                <a:latin typeface="+mn-lt"/>
              </a:rPr>
              <a:t>n open dialogue with citizens about issues of local importance</a:t>
            </a:r>
            <a:endParaRPr lang="en-US" sz="1800" b="1" dirty="0">
              <a:solidFill>
                <a:schemeClr val="accent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r>
              <a:rPr lang="en-US" sz="18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How: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Strategic </a:t>
            </a:r>
            <a:r>
              <a:rPr lang="da-DK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ocal</a:t>
            </a:r>
            <a:r>
              <a:rPr lang="da-DK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development</a:t>
            </a:r>
            <a:r>
              <a:rPr lang="da-DK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plans (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LUPs</a:t>
            </a:r>
            <a:r>
              <a:rPr lang="da-DK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US" sz="1800" dirty="0">
              <a:solidFill>
                <a:schemeClr val="accent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city council invites the local committees min. once a year for a dialogue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8.000 DKK pr. year to support the committees work</a:t>
            </a:r>
            <a:endParaRPr lang="en-US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Examples: 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Fælleden in Føns, Outdoor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facilities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Varbjerg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Welcome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to new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citizens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in Fjelsted Harndrup</a:t>
            </a:r>
            <a:endParaRPr lang="en-US" sz="1800" dirty="0">
              <a:solidFill>
                <a:schemeClr val="accent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0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øj, person, træ, udendørs&#10;&#10;Automatisk genereret beskrivelse">
            <a:extLst>
              <a:ext uri="{FF2B5EF4-FFF2-40B4-BE49-F238E27FC236}">
                <a16:creationId xmlns:a16="http://schemas.microsoft.com/office/drawing/2014/main" id="{D174386F-13C7-F26D-7E26-1BB74245B2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060" y="1794447"/>
            <a:ext cx="2336460" cy="1554605"/>
          </a:xfrm>
          <a:prstGeom prst="rect">
            <a:avLst/>
          </a:prstGeom>
        </p:spPr>
      </p:pic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CF41570E-F700-7564-60A5-713BA56EB0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552" y="555526"/>
            <a:ext cx="6408712" cy="504056"/>
          </a:xfrm>
        </p:spPr>
        <p:txBody>
          <a:bodyPr/>
          <a:lstStyle/>
          <a:p>
            <a:r>
              <a:rPr lang="da-DK" sz="3200" dirty="0">
                <a:latin typeface="+mn-lt"/>
              </a:rPr>
              <a:t>Crazy Nice Sunday</a:t>
            </a:r>
          </a:p>
        </p:txBody>
      </p:sp>
      <p:pic>
        <p:nvPicPr>
          <p:cNvPr id="2" name="Picture 8" descr="F:\lær_kul_og_fri\kultur_bibliotek\Arrangementer - PR\Billeder\Billeder CP præsentation\Sindssyg God Søndag 18\Splittergale3.jpg">
            <a:extLst>
              <a:ext uri="{FF2B5EF4-FFF2-40B4-BE49-F238E27FC236}">
                <a16:creationId xmlns:a16="http://schemas.microsoft.com/office/drawing/2014/main" id="{7261DBB8-761F-76C5-19CB-EAA3F41EB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060" y="178594"/>
            <a:ext cx="2304288" cy="153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lede 6" descr="Et billede, der indeholder træ, udendørs, person, tøj&#10;&#10;Automatisk genereret beskrivelse">
            <a:extLst>
              <a:ext uri="{FF2B5EF4-FFF2-40B4-BE49-F238E27FC236}">
                <a16:creationId xmlns:a16="http://schemas.microsoft.com/office/drawing/2014/main" id="{2C46825E-E200-08D9-4B73-8D130D6A6F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507854"/>
            <a:ext cx="2304288" cy="1536192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AA0FB6FE-50D7-6D20-1171-8AA966DE24B8}"/>
              </a:ext>
            </a:extLst>
          </p:cNvPr>
          <p:cNvSpPr txBox="1"/>
          <p:nvPr/>
        </p:nvSpPr>
        <p:spPr>
          <a:xfrm>
            <a:off x="683568" y="1275606"/>
            <a:ext cx="59766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chemeClr val="accent1"/>
                </a:solidFill>
                <a:latin typeface="+mn-lt"/>
              </a:rPr>
              <a:t>Part of </a:t>
            </a:r>
            <a:r>
              <a:rPr lang="da-DK" dirty="0">
                <a:solidFill>
                  <a:schemeClr val="accent1"/>
                </a:solidFill>
                <a:latin typeface="+mn-lt"/>
              </a:rPr>
              <a:t>the </a:t>
            </a:r>
            <a:r>
              <a:rPr lang="da-DK" dirty="0" err="1">
                <a:solidFill>
                  <a:schemeClr val="accent1"/>
                </a:solidFill>
                <a:latin typeface="+mn-lt"/>
              </a:rPr>
              <a:t>Triangle</a:t>
            </a:r>
            <a:r>
              <a:rPr lang="da-DK" dirty="0">
                <a:solidFill>
                  <a:schemeClr val="accent1"/>
                </a:solidFill>
                <a:latin typeface="+mn-lt"/>
              </a:rPr>
              <a:t> Festival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chemeClr val="accent1"/>
                </a:solidFill>
                <a:latin typeface="+mn-lt"/>
              </a:rPr>
              <a:t>Take </a:t>
            </a:r>
            <a:r>
              <a:rPr lang="da-DK" b="1" dirty="0" err="1">
                <a:solidFill>
                  <a:schemeClr val="accent1"/>
                </a:solidFill>
                <a:latin typeface="+mn-lt"/>
              </a:rPr>
              <a:t>place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a-DK" dirty="0">
                <a:solidFill>
                  <a:schemeClr val="accent1"/>
                </a:solidFill>
                <a:latin typeface="+mn-lt"/>
              </a:rPr>
              <a:t>in 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Teglgårdsparken/at the old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psychiatric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 hospital in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late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 august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Established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</a:rPr>
              <a:t> in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</a:rPr>
              <a:t>Focus on </a:t>
            </a:r>
            <a:r>
              <a:rPr lang="da-DK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mental </a:t>
            </a:r>
            <a:r>
              <a:rPr lang="da-DK" sz="18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illness</a:t>
            </a:r>
            <a:r>
              <a:rPr lang="da-DK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mental </a:t>
            </a:r>
            <a:r>
              <a:rPr lang="da-DK" sz="18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health</a:t>
            </a:r>
            <a:endParaRPr lang="da-DK" dirty="0">
              <a:solidFill>
                <a:schemeClr val="accent1"/>
              </a:solidFill>
              <a:latin typeface="+mn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err="1">
                <a:solidFill>
                  <a:schemeClr val="accent1"/>
                </a:solidFill>
                <a:latin typeface="+mn-lt"/>
                <a:ea typeface="Calibri" panose="020F0502020204030204" pitchFamily="34" charset="0"/>
              </a:rPr>
              <a:t>Goal</a:t>
            </a:r>
            <a:r>
              <a:rPr lang="da-DK" dirty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: de-</a:t>
            </a:r>
            <a:r>
              <a:rPr lang="da-DK" dirty="0" err="1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taboo</a:t>
            </a:r>
            <a:r>
              <a:rPr lang="da-DK" dirty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 mental </a:t>
            </a:r>
            <a:r>
              <a:rPr lang="da-DK" dirty="0" err="1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illness</a:t>
            </a:r>
            <a:endParaRPr lang="da-DK" dirty="0">
              <a:solidFill>
                <a:schemeClr val="tx2"/>
              </a:solidFill>
              <a:latin typeface="+mn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Lots of </a:t>
            </a:r>
            <a:r>
              <a:rPr lang="da-DK" dirty="0" err="1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cultural</a:t>
            </a:r>
            <a:r>
              <a:rPr lang="da-DK" dirty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da-DK" dirty="0" err="1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activities</a:t>
            </a:r>
            <a:r>
              <a:rPr lang="da-DK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concerts</a:t>
            </a:r>
            <a:r>
              <a:rPr lang="da-DK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walks</a:t>
            </a:r>
            <a:r>
              <a:rPr lang="da-DK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readings</a:t>
            </a:r>
            <a:r>
              <a:rPr lang="da-DK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debates</a:t>
            </a:r>
            <a:r>
              <a:rPr lang="da-DK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art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exhibitions</a:t>
            </a:r>
            <a:r>
              <a:rPr lang="da-DK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street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theatre</a:t>
            </a:r>
            <a:r>
              <a:rPr lang="da-DK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workshops etc. </a:t>
            </a:r>
            <a:endParaRPr lang="da-DK" dirty="0">
              <a:solidFill>
                <a:schemeClr val="accent1"/>
              </a:solidFill>
              <a:latin typeface="+mn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It’s</a:t>
            </a:r>
            <a:r>
              <a:rPr lang="da-DK" dirty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da-DK" dirty="0" err="1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free</a:t>
            </a:r>
            <a:r>
              <a:rPr lang="da-DK" dirty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 and </a:t>
            </a:r>
            <a:r>
              <a:rPr lang="da-DK" dirty="0" err="1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everyone</a:t>
            </a:r>
            <a:r>
              <a:rPr lang="da-DK" dirty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da-DK" dirty="0" err="1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can</a:t>
            </a:r>
            <a:r>
              <a:rPr lang="da-DK" dirty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 join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Behind</a:t>
            </a:r>
            <a:r>
              <a:rPr lang="da-DK" sz="1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da-DK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MIND museum, Middelfart Kultur &amp; Bibliotek (the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library</a:t>
            </a:r>
            <a:r>
              <a:rPr lang="da-DK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) and the Mental Health Services in the Region of Southern Denmark</a:t>
            </a:r>
          </a:p>
          <a:p>
            <a:endParaRPr lang="da-DK" sz="1800" dirty="0">
              <a:solidFill>
                <a:schemeClr val="accent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800" dirty="0">
              <a:solidFill>
                <a:schemeClr val="accent1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906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CF41570E-F700-7564-60A5-713BA56EB0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3600" dirty="0"/>
              <a:t> </a:t>
            </a:r>
            <a:r>
              <a:rPr lang="da-DK" sz="3200" dirty="0">
                <a:latin typeface="+mn-lt"/>
              </a:rPr>
              <a:t>TRÆKBANEN (</a:t>
            </a:r>
            <a:r>
              <a:rPr lang="da-DK" sz="3200" dirty="0" err="1">
                <a:latin typeface="+mn-lt"/>
              </a:rPr>
              <a:t>towpath</a:t>
            </a:r>
            <a:r>
              <a:rPr lang="da-DK" sz="3200" dirty="0">
                <a:latin typeface="+mn-lt"/>
              </a:rPr>
              <a:t>)</a:t>
            </a:r>
          </a:p>
        </p:txBody>
      </p:sp>
      <p:pic>
        <p:nvPicPr>
          <p:cNvPr id="3" name="Billede 2" descr="Fra kedelig mur til et dynamisk kunstværk: Anni og Axel Høyer har fået over  200.000 kroner til forvandlingen | fyens.dk">
            <a:extLst>
              <a:ext uri="{FF2B5EF4-FFF2-40B4-BE49-F238E27FC236}">
                <a16:creationId xmlns:a16="http://schemas.microsoft.com/office/drawing/2014/main" id="{17E10BE3-4F3A-CA72-48A6-6E585568B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89" y="123478"/>
            <a:ext cx="2630317" cy="17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8FF8378-CD3C-10F2-4628-30D437383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08" y="1957050"/>
            <a:ext cx="2598706" cy="1950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Vilde blomster: Undgå disse faldgruber når du sår din blomstereng - idenyt">
            <a:extLst>
              <a:ext uri="{FF2B5EF4-FFF2-40B4-BE49-F238E27FC236}">
                <a16:creationId xmlns:a16="http://schemas.microsoft.com/office/drawing/2014/main" id="{3B4E8FC7-39EF-AFA2-EEF7-1E9B9EC35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08" y="3988336"/>
            <a:ext cx="2598706" cy="114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600C5A58-F4B4-4480-B0E1-A07309066CCD}"/>
              </a:ext>
            </a:extLst>
          </p:cNvPr>
          <p:cNvSpPr txBox="1"/>
          <p:nvPr/>
        </p:nvSpPr>
        <p:spPr>
          <a:xfrm>
            <a:off x="4197350" y="211455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CE8D3C0-5951-A5A6-5E9B-FD0915DF3340}"/>
              </a:ext>
            </a:extLst>
          </p:cNvPr>
          <p:cNvSpPr txBox="1"/>
          <p:nvPr/>
        </p:nvSpPr>
        <p:spPr>
          <a:xfrm>
            <a:off x="467545" y="1468219"/>
            <a:ext cx="41044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err="1">
                <a:solidFill>
                  <a:schemeClr val="tx2"/>
                </a:solidFill>
                <a:latin typeface="+mn-lt"/>
              </a:rPr>
              <a:t>Established</a:t>
            </a:r>
            <a:r>
              <a:rPr lang="da-DK" dirty="0">
                <a:solidFill>
                  <a:schemeClr val="tx2"/>
                </a:solidFill>
                <a:latin typeface="+mn-lt"/>
              </a:rPr>
              <a:t> in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err="1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Behind</a:t>
            </a:r>
            <a:r>
              <a:rPr lang="da-DK" b="1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a-DK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couple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took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intiative</a:t>
            </a:r>
            <a:endParaRPr lang="da-DK" sz="1800" dirty="0">
              <a:solidFill>
                <a:schemeClr val="accent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err="1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Goal</a:t>
            </a:r>
            <a:r>
              <a:rPr lang="da-DK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: 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</a:t>
            </a:r>
            <a:r>
              <a:rPr lang="da-DK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urban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space</a:t>
            </a:r>
            <a:r>
              <a:rPr lang="da-DK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 old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towpath</a:t>
            </a:r>
            <a:r>
              <a:rPr lang="da-DK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da-DK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cultural</a:t>
            </a:r>
            <a:r>
              <a:rPr lang="da-DK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r>
              <a:rPr lang="da-DK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space</a:t>
            </a:r>
            <a:r>
              <a:rPr lang="da-DK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all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citiziens</a:t>
            </a:r>
            <a:r>
              <a:rPr lang="da-DK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passing</a:t>
            </a:r>
            <a:r>
              <a:rPr lang="da-DK" sz="1800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800" b="1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da-DK" sz="18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fruit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trees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wild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flowers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planted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mural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artworks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been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established</a:t>
            </a:r>
            <a:r>
              <a:rPr lang="da-DK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da-DK" dirty="0" err="1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da-DK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dirty="0" err="1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continues</a:t>
            </a:r>
            <a:r>
              <a:rPr lang="da-DK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a-DK" sz="1800" dirty="0">
              <a:solidFill>
                <a:schemeClr val="accent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err="1">
                <a:solidFill>
                  <a:schemeClr val="accent1"/>
                </a:solidFill>
                <a:latin typeface="+mn-lt"/>
              </a:rPr>
              <a:t>Financed</a:t>
            </a:r>
            <a:r>
              <a:rPr lang="da-DK" b="1" dirty="0">
                <a:solidFill>
                  <a:schemeClr val="accent1"/>
                </a:solidFill>
                <a:latin typeface="+mn-lt"/>
              </a:rPr>
              <a:t>:</a:t>
            </a:r>
            <a:r>
              <a:rPr lang="da-DK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a-DK" dirty="0" err="1">
                <a:solidFill>
                  <a:schemeClr val="accent1"/>
                </a:solidFill>
                <a:latin typeface="+mn-lt"/>
              </a:rPr>
              <a:t>though</a:t>
            </a:r>
            <a:r>
              <a:rPr lang="da-DK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sponsors and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 err="1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committees</a:t>
            </a:r>
            <a:r>
              <a:rPr lang="da-DK" sz="18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9511086"/>
      </p:ext>
    </p:extLst>
  </p:cSld>
  <p:clrMapOvr>
    <a:masterClrMapping/>
  </p:clrMapOvr>
</p:sld>
</file>

<file path=ppt/theme/theme1.xml><?xml version="1.0" encoding="utf-8"?>
<a:theme xmlns:a="http://schemas.openxmlformats.org/drawingml/2006/main" name="Agend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kast til design - eksempel_Blikfang" id="{DE5EE2A1-9C91-DB41-9196-62F7AE746193}" vid="{A52D558C-6DAA-A245-B901-760C063FEBFB}"/>
    </a:ext>
  </a:extLst>
</a:theme>
</file>

<file path=ppt/theme/theme10.xml><?xml version="1.0" encoding="utf-8"?>
<a:theme xmlns:a="http://schemas.openxmlformats.org/drawingml/2006/main" name="Afslutning">
  <a:themeElements>
    <a:clrScheme name="Mid Kom Powerpoint farver">
      <a:dk1>
        <a:srgbClr val="000000"/>
      </a:dk1>
      <a:lt1>
        <a:srgbClr val="FFFFFF"/>
      </a:lt1>
      <a:dk2>
        <a:srgbClr val="005387"/>
      </a:dk2>
      <a:lt2>
        <a:srgbClr val="EEECE1"/>
      </a:lt2>
      <a:accent1>
        <a:srgbClr val="005387"/>
      </a:accent1>
      <a:accent2>
        <a:srgbClr val="008242"/>
      </a:accent2>
      <a:accent3>
        <a:srgbClr val="F4BD47"/>
      </a:accent3>
      <a:accent4>
        <a:srgbClr val="CC8A4A"/>
      </a:accent4>
      <a:accent5>
        <a:srgbClr val="BE5666"/>
      </a:accent5>
      <a:accent6>
        <a:srgbClr val="270B82"/>
      </a:accent6>
      <a:hlink>
        <a:srgbClr val="005387"/>
      </a:hlink>
      <a:folHlink>
        <a:srgbClr val="734267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kast til design - eksempel_Blikfang" id="{DE5EE2A1-9C91-DB41-9196-62F7AE746193}" vid="{16563937-EE57-254C-9EBE-7EEABDAD49A0}"/>
    </a:ext>
  </a:extLst>
</a:theme>
</file>

<file path=ppt/theme/theme11.xml><?xml version="1.0" encoding="utf-8"?>
<a:theme xmlns:a="http://schemas.openxmlformats.org/drawingml/2006/main" name="Baggrunde">
  <a:themeElements>
    <a:clrScheme name="Mid Kom Powerpoint farver">
      <a:dk1>
        <a:srgbClr val="000000"/>
      </a:dk1>
      <a:lt1>
        <a:srgbClr val="FFFFFF"/>
      </a:lt1>
      <a:dk2>
        <a:srgbClr val="005387"/>
      </a:dk2>
      <a:lt2>
        <a:srgbClr val="EEECE1"/>
      </a:lt2>
      <a:accent1>
        <a:srgbClr val="005387"/>
      </a:accent1>
      <a:accent2>
        <a:srgbClr val="008242"/>
      </a:accent2>
      <a:accent3>
        <a:srgbClr val="F4BD47"/>
      </a:accent3>
      <a:accent4>
        <a:srgbClr val="CC8A4A"/>
      </a:accent4>
      <a:accent5>
        <a:srgbClr val="BE5666"/>
      </a:accent5>
      <a:accent6>
        <a:srgbClr val="270B82"/>
      </a:accent6>
      <a:hlink>
        <a:srgbClr val="005387"/>
      </a:hlink>
      <a:folHlink>
        <a:srgbClr val="73426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kast til design - eksempel_Blikfang" id="{DE5EE2A1-9C91-DB41-9196-62F7AE746193}" vid="{CBE91189-25D2-DB48-B7F6-4A7E385553D0}"/>
    </a:ext>
  </a:extLst>
</a:theme>
</file>

<file path=ppt/theme/theme1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-tema">
  <a:themeElements>
    <a:clrScheme name="Middelfart Kommune">
      <a:dk1>
        <a:sysClr val="windowText" lastClr="000000"/>
      </a:dk1>
      <a:lt1>
        <a:sysClr val="window" lastClr="FFFFFF"/>
      </a:lt1>
      <a:dk2>
        <a:srgbClr val="005387"/>
      </a:dk2>
      <a:lt2>
        <a:srgbClr val="EEECE1"/>
      </a:lt2>
      <a:accent1>
        <a:srgbClr val="005387"/>
      </a:accent1>
      <a:accent2>
        <a:srgbClr val="993F54"/>
      </a:accent2>
      <a:accent3>
        <a:srgbClr val="008242"/>
      </a:accent3>
      <a:accent4>
        <a:srgbClr val="734267"/>
      </a:accent4>
      <a:accent5>
        <a:srgbClr val="276E82"/>
      </a:accent5>
      <a:accent6>
        <a:srgbClr val="F4BD47"/>
      </a:accent6>
      <a:hlink>
        <a:srgbClr val="276E82"/>
      </a:hlink>
      <a:folHlink>
        <a:srgbClr val="734267"/>
      </a:folHlink>
    </a:clrScheme>
    <a:fontScheme name="Middelfart Kommun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pejl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llemforside">
  <a:themeElements>
    <a:clrScheme name="Middelfart Kommune">
      <a:dk1>
        <a:sysClr val="windowText" lastClr="000000"/>
      </a:dk1>
      <a:lt1>
        <a:sysClr val="window" lastClr="FFFFFF"/>
      </a:lt1>
      <a:dk2>
        <a:srgbClr val="005387"/>
      </a:dk2>
      <a:lt2>
        <a:srgbClr val="EEECE1"/>
      </a:lt2>
      <a:accent1>
        <a:srgbClr val="005387"/>
      </a:accent1>
      <a:accent2>
        <a:srgbClr val="993F54"/>
      </a:accent2>
      <a:accent3>
        <a:srgbClr val="008242"/>
      </a:accent3>
      <a:accent4>
        <a:srgbClr val="734267"/>
      </a:accent4>
      <a:accent5>
        <a:srgbClr val="276E82"/>
      </a:accent5>
      <a:accent6>
        <a:srgbClr val="F4BD47"/>
      </a:accent6>
      <a:hlink>
        <a:srgbClr val="276E82"/>
      </a:hlink>
      <a:folHlink>
        <a:srgbClr val="734267"/>
      </a:folHlink>
    </a:clrScheme>
    <a:fontScheme name="Middelfart Kommun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kast til design - eksempel_Blikfang" id="{DE5EE2A1-9C91-DB41-9196-62F7AE746193}" vid="{DA2859E5-2053-244E-A919-31F8FC56CFEA}"/>
    </a:ext>
  </a:extLst>
</a:theme>
</file>

<file path=ppt/theme/theme3.xml><?xml version="1.0" encoding="utf-8"?>
<a:theme xmlns:a="http://schemas.openxmlformats.org/drawingml/2006/main" name="Processer">
  <a:themeElements>
    <a:clrScheme name="Middelfart Kommune">
      <a:dk1>
        <a:sysClr val="windowText" lastClr="000000"/>
      </a:dk1>
      <a:lt1>
        <a:sysClr val="window" lastClr="FFFFFF"/>
      </a:lt1>
      <a:dk2>
        <a:srgbClr val="005387"/>
      </a:dk2>
      <a:lt2>
        <a:srgbClr val="EEECE1"/>
      </a:lt2>
      <a:accent1>
        <a:srgbClr val="005387"/>
      </a:accent1>
      <a:accent2>
        <a:srgbClr val="993F54"/>
      </a:accent2>
      <a:accent3>
        <a:srgbClr val="008242"/>
      </a:accent3>
      <a:accent4>
        <a:srgbClr val="734267"/>
      </a:accent4>
      <a:accent5>
        <a:srgbClr val="276E82"/>
      </a:accent5>
      <a:accent6>
        <a:srgbClr val="F4BD47"/>
      </a:accent6>
      <a:hlink>
        <a:srgbClr val="276E82"/>
      </a:hlink>
      <a:folHlink>
        <a:srgbClr val="73426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kast til design - eksempel_Blikfang" id="{DE5EE2A1-9C91-DB41-9196-62F7AE746193}" vid="{7CA734E1-4ADA-7044-9E58-B7237DA3CE9F}"/>
    </a:ext>
  </a:extLst>
</a:theme>
</file>

<file path=ppt/theme/theme4.xml><?xml version="1.0" encoding="utf-8"?>
<a:theme xmlns:a="http://schemas.openxmlformats.org/drawingml/2006/main" name="Indhold og billede">
  <a:themeElements>
    <a:clrScheme name="Mid Kom Powerpoint farver">
      <a:dk1>
        <a:srgbClr val="000000"/>
      </a:dk1>
      <a:lt1>
        <a:srgbClr val="FFFFFF"/>
      </a:lt1>
      <a:dk2>
        <a:srgbClr val="005387"/>
      </a:dk2>
      <a:lt2>
        <a:srgbClr val="EEECE1"/>
      </a:lt2>
      <a:accent1>
        <a:srgbClr val="005387"/>
      </a:accent1>
      <a:accent2>
        <a:srgbClr val="008242"/>
      </a:accent2>
      <a:accent3>
        <a:srgbClr val="F4BD47"/>
      </a:accent3>
      <a:accent4>
        <a:srgbClr val="CC8A4A"/>
      </a:accent4>
      <a:accent5>
        <a:srgbClr val="BE5666"/>
      </a:accent5>
      <a:accent6>
        <a:srgbClr val="270B82"/>
      </a:accent6>
      <a:hlink>
        <a:srgbClr val="005387"/>
      </a:hlink>
      <a:folHlink>
        <a:srgbClr val="734267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kast til design - eksempel_Blikfang" id="{DE5EE2A1-9C91-DB41-9196-62F7AE746193}" vid="{A4F72040-7693-F842-9CF2-6A9E6D74E423}"/>
    </a:ext>
  </a:extLst>
</a:theme>
</file>

<file path=ppt/theme/theme5.xml><?xml version="1.0" encoding="utf-8"?>
<a:theme xmlns:a="http://schemas.openxmlformats.org/drawingml/2006/main" name="Tidslinjer og processer">
  <a:themeElements>
    <a:clrScheme name="Middelfart Kommune_sekundær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4BD47"/>
      </a:accent1>
      <a:accent2>
        <a:srgbClr val="748338"/>
      </a:accent2>
      <a:accent3>
        <a:srgbClr val="BE5666"/>
      </a:accent3>
      <a:accent4>
        <a:srgbClr val="276E82"/>
      </a:accent4>
      <a:accent5>
        <a:srgbClr val="CC8A4A"/>
      </a:accent5>
      <a:accent6>
        <a:srgbClr val="007567"/>
      </a:accent6>
      <a:hlink>
        <a:srgbClr val="005387"/>
      </a:hlink>
      <a:folHlink>
        <a:srgbClr val="734267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kast til design - eksempel_Blikfang" id="{DE5EE2A1-9C91-DB41-9196-62F7AE746193}" vid="{EBDDA0D4-929E-8746-AFE6-9DFBA333BF67}"/>
    </a:ext>
  </a:extLst>
</a:theme>
</file>

<file path=ppt/theme/theme6.xml><?xml version="1.0" encoding="utf-8"?>
<a:theme xmlns:a="http://schemas.openxmlformats.org/drawingml/2006/main" name="Billeder og ">
  <a:themeElements>
    <a:clrScheme name="Mid Kom Powerpoint farver">
      <a:dk1>
        <a:srgbClr val="000000"/>
      </a:dk1>
      <a:lt1>
        <a:srgbClr val="FFFFFF"/>
      </a:lt1>
      <a:dk2>
        <a:srgbClr val="005387"/>
      </a:dk2>
      <a:lt2>
        <a:srgbClr val="EEECE1"/>
      </a:lt2>
      <a:accent1>
        <a:srgbClr val="005387"/>
      </a:accent1>
      <a:accent2>
        <a:srgbClr val="008242"/>
      </a:accent2>
      <a:accent3>
        <a:srgbClr val="F4BD47"/>
      </a:accent3>
      <a:accent4>
        <a:srgbClr val="CC8A4A"/>
      </a:accent4>
      <a:accent5>
        <a:srgbClr val="BE5666"/>
      </a:accent5>
      <a:accent6>
        <a:srgbClr val="270B82"/>
      </a:accent6>
      <a:hlink>
        <a:srgbClr val="005387"/>
      </a:hlink>
      <a:folHlink>
        <a:srgbClr val="734267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kast til design - eksempel_Blikfang" id="{DE5EE2A1-9C91-DB41-9196-62F7AE746193}" vid="{D3C0FAD5-C11A-3842-B7E6-A83A8B551376}"/>
    </a:ext>
  </a:extLst>
</a:theme>
</file>

<file path=ppt/theme/theme7.xml><?xml version="1.0" encoding="utf-8"?>
<a:theme xmlns:a="http://schemas.openxmlformats.org/drawingml/2006/main" name="Billeder og tekst">
  <a:themeElements>
    <a:clrScheme name="Mid Kom Powerpoint farver">
      <a:dk1>
        <a:srgbClr val="000000"/>
      </a:dk1>
      <a:lt1>
        <a:srgbClr val="FFFFFF"/>
      </a:lt1>
      <a:dk2>
        <a:srgbClr val="005387"/>
      </a:dk2>
      <a:lt2>
        <a:srgbClr val="EEECE1"/>
      </a:lt2>
      <a:accent1>
        <a:srgbClr val="005387"/>
      </a:accent1>
      <a:accent2>
        <a:srgbClr val="008242"/>
      </a:accent2>
      <a:accent3>
        <a:srgbClr val="F4BD47"/>
      </a:accent3>
      <a:accent4>
        <a:srgbClr val="CC8A4A"/>
      </a:accent4>
      <a:accent5>
        <a:srgbClr val="BE5666"/>
      </a:accent5>
      <a:accent6>
        <a:srgbClr val="270B82"/>
      </a:accent6>
      <a:hlink>
        <a:srgbClr val="005387"/>
      </a:hlink>
      <a:folHlink>
        <a:srgbClr val="734267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kast til design - eksempel_Blikfang" id="{DE5EE2A1-9C91-DB41-9196-62F7AE746193}" vid="{3EE3671B-1538-F84E-8325-91C540295B88}"/>
    </a:ext>
  </a:extLst>
</a:theme>
</file>

<file path=ppt/theme/theme8.xml><?xml version="1.0" encoding="utf-8"?>
<a:theme xmlns:a="http://schemas.openxmlformats.org/drawingml/2006/main" name="Billedslides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kast til design - eksempel_Blikfang" id="{DE5EE2A1-9C91-DB41-9196-62F7AE746193}" vid="{96B1BDF2-558E-4D4E-9D7E-87C1DA6276E7}"/>
    </a:ext>
  </a:extLst>
</a:theme>
</file>

<file path=ppt/theme/theme9.xml><?xml version="1.0" encoding="utf-8"?>
<a:theme xmlns:a="http://schemas.openxmlformats.org/drawingml/2006/main" name="Citater og fremhævet tekst">
  <a:themeElements>
    <a:clrScheme name="Middelfart Kommune">
      <a:dk1>
        <a:sysClr val="windowText" lastClr="000000"/>
      </a:dk1>
      <a:lt1>
        <a:sysClr val="window" lastClr="FFFFFF"/>
      </a:lt1>
      <a:dk2>
        <a:srgbClr val="005387"/>
      </a:dk2>
      <a:lt2>
        <a:srgbClr val="EEECE1"/>
      </a:lt2>
      <a:accent1>
        <a:srgbClr val="005387"/>
      </a:accent1>
      <a:accent2>
        <a:srgbClr val="993F54"/>
      </a:accent2>
      <a:accent3>
        <a:srgbClr val="008242"/>
      </a:accent3>
      <a:accent4>
        <a:srgbClr val="734267"/>
      </a:accent4>
      <a:accent5>
        <a:srgbClr val="276E82"/>
      </a:accent5>
      <a:accent6>
        <a:srgbClr val="F4BD47"/>
      </a:accent6>
      <a:hlink>
        <a:srgbClr val="276E82"/>
      </a:hlink>
      <a:folHlink>
        <a:srgbClr val="734267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kast til design - eksempel_Blikfang" id="{DE5EE2A1-9C91-DB41-9196-62F7AE746193}" vid="{1B1673DC-9096-7E48-9B43-79B89D1709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21912</TotalTime>
  <Words>413</Words>
  <Application>Microsoft Office PowerPoint</Application>
  <PresentationFormat>Skærmshow (16:9)</PresentationFormat>
  <Paragraphs>81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11</vt:i4>
      </vt:variant>
      <vt:variant>
        <vt:lpstr>Slidetitler</vt:lpstr>
      </vt:variant>
      <vt:variant>
        <vt:i4>9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Verdana</vt:lpstr>
      <vt:lpstr>Agenda</vt:lpstr>
      <vt:lpstr>Mellemforside</vt:lpstr>
      <vt:lpstr>Processer</vt:lpstr>
      <vt:lpstr>Indhold og billede</vt:lpstr>
      <vt:lpstr>Tidslinjer og processer</vt:lpstr>
      <vt:lpstr>Billeder og </vt:lpstr>
      <vt:lpstr>Billeder og tekst</vt:lpstr>
      <vt:lpstr>Billedslides</vt:lpstr>
      <vt:lpstr>Citater og fremhævet tekst</vt:lpstr>
      <vt:lpstr>Afslutning</vt:lpstr>
      <vt:lpstr>Baggrunde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Middelfart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Lisbeth Behrendt</dc:creator>
  <cp:lastModifiedBy>Kamilla Uttrup</cp:lastModifiedBy>
  <cp:revision>906</cp:revision>
  <cp:lastPrinted>2022-01-25T10:17:24Z</cp:lastPrinted>
  <dcterms:created xsi:type="dcterms:W3CDTF">2017-11-08T11:13:48Z</dcterms:created>
  <dcterms:modified xsi:type="dcterms:W3CDTF">2023-06-09T07:28:56Z</dcterms:modified>
</cp:coreProperties>
</file>