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61" r:id="rId8"/>
    <p:sldId id="266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dirty="0"/>
              <a:t>Klik på ikonet for at tilføje et billede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A54DF-7536-49D3-BAF1-90C052A03C23}" type="datetimeFigureOut">
              <a:rPr lang="da-DK" smtClean="0"/>
              <a:t>10-10-2019</a:t>
            </a:fld>
            <a:endParaRPr lang="da-D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0E704-3781-4DFD-ACD5-707F85C276A5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486600" cy="1080119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27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700" dirty="0">
                <a:latin typeface="Arial Narrow" panose="020B0606020202030204" pitchFamily="34" charset="0"/>
              </a:rPr>
            </a:br>
            <a:r>
              <a:rPr lang="en-US" sz="2700" dirty="0">
                <a:latin typeface="Arial Narrow" panose="020B0606020202030204" pitchFamily="34" charset="0"/>
              </a:rPr>
              <a:t>National Association of </a:t>
            </a:r>
            <a:br>
              <a:rPr lang="en-US" sz="2700" dirty="0">
                <a:latin typeface="Arial Narrow" panose="020B0606020202030204" pitchFamily="34" charset="0"/>
              </a:rPr>
            </a:br>
            <a:r>
              <a:rPr lang="en-US" sz="2700" dirty="0">
                <a:latin typeface="Arial Narrow" panose="020B0606020202030204" pitchFamily="34" charset="0"/>
              </a:rPr>
              <a:t>Adult Education in Art and Culture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a-DK" sz="4200" b="1" dirty="0"/>
              <a:t>Co-</a:t>
            </a:r>
            <a:r>
              <a:rPr lang="da-DK" sz="4200" b="1" dirty="0" err="1"/>
              <a:t>creative</a:t>
            </a:r>
            <a:r>
              <a:rPr lang="da-DK" sz="4200" b="1" dirty="0"/>
              <a:t> </a:t>
            </a:r>
            <a:r>
              <a:rPr lang="da-DK" sz="4200" b="1" dirty="0" err="1"/>
              <a:t>cooperation</a:t>
            </a:r>
            <a:r>
              <a:rPr lang="da-DK" sz="4200" b="1" dirty="0"/>
              <a:t> and </a:t>
            </a:r>
            <a:r>
              <a:rPr lang="da-DK" sz="4200" b="1" dirty="0" err="1"/>
              <a:t>participatory</a:t>
            </a:r>
            <a:r>
              <a:rPr lang="da-DK" sz="4200" b="1" dirty="0"/>
              <a:t> </a:t>
            </a:r>
            <a:r>
              <a:rPr lang="da-DK" sz="4200" b="1" dirty="0" err="1"/>
              <a:t>culture</a:t>
            </a:r>
            <a:endParaRPr lang="da-DK" sz="4200" b="1" dirty="0"/>
          </a:p>
          <a:p>
            <a:pPr algn="ctr"/>
            <a:r>
              <a:rPr lang="da-DK" sz="2200" b="1" i="1" dirty="0" err="1"/>
              <a:t>Baltic</a:t>
            </a:r>
            <a:r>
              <a:rPr lang="da-DK" sz="2200" b="1" i="1" dirty="0"/>
              <a:t> Sea 3-day Symposium</a:t>
            </a:r>
          </a:p>
          <a:p>
            <a:pPr algn="ctr"/>
            <a:r>
              <a:rPr lang="da-DK" sz="2200" b="1" i="1" dirty="0"/>
              <a:t>11th – 13th September 2019</a:t>
            </a:r>
          </a:p>
          <a:p>
            <a:pPr algn="ctr"/>
            <a:r>
              <a:rPr lang="da-DK" sz="2200" b="1" i="1" dirty="0"/>
              <a:t>in </a:t>
            </a:r>
            <a:r>
              <a:rPr lang="da-DK" sz="2200" b="1" i="1" dirty="0" err="1"/>
              <a:t>Lithuania</a:t>
            </a:r>
            <a:endParaRPr lang="da-DK" sz="2200" b="1" i="1" dirty="0"/>
          </a:p>
          <a:p>
            <a:pPr algn="ctr"/>
            <a:endParaRPr lang="da-DK" sz="2200" b="1" i="1" dirty="0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83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National Association of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Adult Education in Art and Culture </a:t>
            </a:r>
            <a:endParaRPr lang="da-DK" sz="3100" dirty="0">
              <a:latin typeface="Georgia" panose="02040502050405020303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Presentation of good practice in Denmark regarding start of co-creative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Bente von Schindel,</a:t>
            </a:r>
          </a:p>
          <a:p>
            <a:pPr marL="0" indent="0">
              <a:buNone/>
            </a:pPr>
            <a:r>
              <a:rPr lang="en-US" dirty="0"/>
              <a:t>president</a:t>
            </a:r>
          </a:p>
        </p:txBody>
      </p:sp>
      <p:pic>
        <p:nvPicPr>
          <p:cNvPr id="2050" name="Picture 2" descr="C:\Users\Bente\Pictures\iCloud Photos\Downloads\IMG_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nte\Pictures\iCloud Photos\Downloads\IMG_2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3581"/>
          <a:stretch/>
        </p:blipFill>
        <p:spPr bwMode="auto">
          <a:xfrm>
            <a:off x="4355976" y="3645024"/>
            <a:ext cx="1927891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6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57594"/>
            <a:ext cx="8136904" cy="148723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 </a:t>
            </a:r>
            <a:br>
              <a:rPr lang="en-US" sz="2800" i="1" dirty="0">
                <a:latin typeface="Georgia" panose="02040502050405020303" pitchFamily="18" charset="0"/>
              </a:rPr>
            </a:br>
            <a:br>
              <a:rPr lang="en-US" sz="2800" i="1" dirty="0">
                <a:latin typeface="Georgia" panose="02040502050405020303" pitchFamily="18" charset="0"/>
              </a:rPr>
            </a:br>
            <a:endParaRPr lang="da-DK" sz="2800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467544" y="3244334"/>
            <a:ext cx="83746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General situation in Denmark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When was co-creation introduced as a concept in Denmark?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What is the purpose?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How will they do it?</a:t>
            </a:r>
          </a:p>
          <a:p>
            <a:pPr algn="ctr">
              <a:lnSpc>
                <a:spcPct val="150000"/>
              </a:lnSpc>
            </a:pPr>
            <a:endParaRPr lang="en-GB" sz="2400" b="1" dirty="0"/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2537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296144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 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Manifest for Collaboration</a:t>
            </a:r>
          </a:p>
          <a:p>
            <a:pPr marL="0" indent="0" algn="ctr">
              <a:buNone/>
            </a:pPr>
            <a:r>
              <a:rPr lang="en-GB" sz="2400" dirty="0"/>
              <a:t>What is co-creation about?</a:t>
            </a:r>
          </a:p>
          <a:p>
            <a:pPr marL="0" indent="0" algn="ctr">
              <a:buNone/>
            </a:pPr>
            <a:r>
              <a:rPr lang="en-GB" sz="2400" dirty="0"/>
              <a:t>Why co-creation?</a:t>
            </a:r>
          </a:p>
          <a:p>
            <a:pPr marL="0" indent="0" algn="ctr">
              <a:buNone/>
            </a:pPr>
            <a:r>
              <a:rPr lang="en-GB" sz="2400" dirty="0"/>
              <a:t>How is the term “co-creation” understood in Denmark? </a:t>
            </a:r>
          </a:p>
          <a:p>
            <a:pPr marL="0" indent="0" algn="ctr">
              <a:buNone/>
            </a:pPr>
            <a:endParaRPr lang="da-DK" sz="2400" dirty="0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86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</a:t>
            </a:r>
            <a:br>
              <a:rPr lang="da-DK" sz="2800" b="1" dirty="0"/>
            </a:br>
            <a:endParaRPr lang="da-DK" sz="28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800" b="1" dirty="0"/>
              <a:t>Good practice in Denmark regarding start of co-creative activities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4400" dirty="0"/>
              <a:t>How do we start?</a:t>
            </a:r>
          </a:p>
          <a:p>
            <a:pPr marL="0" indent="0" algn="ctr">
              <a:buNone/>
            </a:pPr>
            <a:r>
              <a:rPr lang="en-GB" sz="4400" dirty="0"/>
              <a:t>Who are involved?</a:t>
            </a:r>
          </a:p>
          <a:p>
            <a:pPr marL="0" indent="0" algn="ctr">
              <a:buNone/>
            </a:pPr>
            <a:r>
              <a:rPr lang="en-GB" sz="4400" dirty="0"/>
              <a:t>Relate to the four types of co-creation </a:t>
            </a:r>
          </a:p>
          <a:p>
            <a:pPr marL="0" indent="0" algn="ctr">
              <a:buNone/>
            </a:pPr>
            <a:r>
              <a:rPr lang="en-GB" sz="4400" dirty="0"/>
              <a:t>The co-creation Process</a:t>
            </a:r>
          </a:p>
          <a:p>
            <a:pPr marL="0" indent="0" algn="ctr">
              <a:buNone/>
            </a:pPr>
            <a:r>
              <a:rPr lang="en-GB" sz="4400" dirty="0"/>
              <a:t>Network approach</a:t>
            </a:r>
            <a:endParaRPr lang="da-DK" sz="4400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br>
              <a:rPr lang="da-DK" sz="5600" b="1" dirty="0"/>
            </a:br>
            <a:endParaRPr lang="da-DK" sz="5600" b="1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K:\KTB Team\Samskabelse\FÆLLES-SKABET\KICK OFF KIRSTIINEBERG 23. august 2017\IMG_28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3854" r="12370" b="33854"/>
          <a:stretch/>
        </p:blipFill>
        <p:spPr bwMode="auto">
          <a:xfrm>
            <a:off x="1473683" y="4416653"/>
            <a:ext cx="631086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8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b="1" dirty="0"/>
              <a:t>Succes</a:t>
            </a:r>
          </a:p>
          <a:p>
            <a:pPr marL="0" indent="0" algn="ctr">
              <a:buNone/>
            </a:pPr>
            <a:r>
              <a:rPr lang="en-GB" sz="2400" dirty="0"/>
              <a:t>Trust and understanding</a:t>
            </a:r>
          </a:p>
          <a:p>
            <a:pPr marL="0" indent="0" algn="ctr">
              <a:buNone/>
            </a:pPr>
            <a:r>
              <a:rPr lang="en-GB" sz="2400" dirty="0"/>
              <a:t>Empowerment</a:t>
            </a:r>
          </a:p>
          <a:p>
            <a:pPr marL="0" indent="0" algn="ctr">
              <a:buNone/>
            </a:pPr>
            <a:r>
              <a:rPr lang="en-GB" sz="2400" dirty="0"/>
              <a:t>Support</a:t>
            </a:r>
          </a:p>
          <a:p>
            <a:pPr marL="0" indent="0" algn="ctr">
              <a:buNone/>
            </a:pPr>
            <a:r>
              <a:rPr lang="en-GB" sz="2400" dirty="0"/>
              <a:t>Collectively established rules/</a:t>
            </a:r>
            <a:br>
              <a:rPr lang="en-GB" sz="2400" dirty="0"/>
            </a:br>
            <a:r>
              <a:rPr lang="en-GB" sz="2400" dirty="0"/>
              <a:t>legal framework to reach the desired goal</a:t>
            </a:r>
          </a:p>
          <a:p>
            <a:pPr marL="0" indent="0" algn="ctr">
              <a:buNone/>
            </a:pPr>
            <a:r>
              <a:rPr lang="en-GB" sz="2400" dirty="0"/>
              <a:t>Knowledge</a:t>
            </a:r>
            <a:endParaRPr lang="da-DK" sz="2400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163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62" y="4509119"/>
            <a:ext cx="3163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4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541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</a:t>
            </a:r>
            <a:endParaRPr lang="da-DK" sz="2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3200" b="1" dirty="0"/>
              <a:t>Succes</a:t>
            </a:r>
          </a:p>
          <a:p>
            <a:pPr marL="0" indent="0" algn="ctr">
              <a:buNone/>
            </a:pPr>
            <a:r>
              <a:rPr lang="en-GB" sz="2400" dirty="0"/>
              <a:t>Visibility</a:t>
            </a:r>
          </a:p>
          <a:p>
            <a:pPr marL="0" indent="0" algn="ctr">
              <a:buNone/>
            </a:pPr>
            <a:r>
              <a:rPr lang="en-US" sz="2400" dirty="0"/>
              <a:t>Transparency </a:t>
            </a:r>
          </a:p>
          <a:p>
            <a:pPr marL="0" indent="0" algn="ctr">
              <a:buNone/>
            </a:pPr>
            <a:r>
              <a:rPr lang="en-GB" sz="2400" dirty="0"/>
              <a:t>Transformation </a:t>
            </a:r>
          </a:p>
          <a:p>
            <a:pPr marL="0" indent="0" algn="ctr">
              <a:buNone/>
            </a:pPr>
            <a:r>
              <a:rPr lang="en-GB" sz="2400" dirty="0"/>
              <a:t>Challenges</a:t>
            </a:r>
          </a:p>
          <a:p>
            <a:pPr marL="0" indent="0" algn="ctr">
              <a:buNone/>
            </a:pPr>
            <a:r>
              <a:rPr lang="en-GB" sz="2400" dirty="0"/>
              <a:t>Competences</a:t>
            </a:r>
            <a:endParaRPr lang="da-DK" sz="2400" dirty="0"/>
          </a:p>
          <a:p>
            <a:pPr marL="0" indent="0" algn="ctr">
              <a:buNone/>
            </a:pPr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163477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0" y="4471482"/>
            <a:ext cx="31638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Musisk Oplysnings Forbund – DK/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National Association of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Adult Education in Art and Culture</a:t>
            </a:r>
            <a:endParaRPr lang="da-DK" sz="2800" b="1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8572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2286000" y="24748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3600" b="1" dirty="0" err="1"/>
              <a:t>Thank</a:t>
            </a:r>
            <a:r>
              <a:rPr lang="da-DK" sz="3600" b="1" dirty="0"/>
              <a:t> </a:t>
            </a:r>
            <a:r>
              <a:rPr lang="da-DK" sz="3600" b="1" dirty="0" err="1"/>
              <a:t>you</a:t>
            </a:r>
            <a:r>
              <a:rPr lang="da-DK" sz="3600" b="1" dirty="0"/>
              <a:t> for </a:t>
            </a:r>
            <a:r>
              <a:rPr lang="da-DK" sz="3600" b="1" dirty="0" err="1"/>
              <a:t>listening</a:t>
            </a:r>
            <a:r>
              <a:rPr lang="da-DK" sz="3600" b="1" dirty="0"/>
              <a:t>!</a:t>
            </a:r>
            <a:endParaRPr lang="da-DK" sz="36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348" y="4005064"/>
            <a:ext cx="2216624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1208</TotalTime>
  <Words>160</Words>
  <Application>Microsoft Office PowerPoint</Application>
  <PresentationFormat>Skærmshow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 Narrow</vt:lpstr>
      <vt:lpstr>Calibri</vt:lpstr>
      <vt:lpstr>Constantia</vt:lpstr>
      <vt:lpstr>Georgia</vt:lpstr>
      <vt:lpstr>Wingdings 2</vt:lpstr>
      <vt:lpstr>Forløb</vt:lpstr>
      <vt:lpstr> Musisk Oplysnings Forbund – DK/  National Association of  Adult Education in Art and Culture </vt:lpstr>
      <vt:lpstr>Musisk Oplysnings Forbund – DK/  National Association of  Adult Education in Art and Culture </vt:lpstr>
      <vt:lpstr>Musisk Oplysnings Forbund – DK/  National Association of  Adult Education in Art and Culture   </vt:lpstr>
      <vt:lpstr> Musisk Oplysnings Forbund – DK/  National Association of  Adult Education in Art and Culture </vt:lpstr>
      <vt:lpstr> Musisk Oplysnings Forbund – DK/  National Association of  Adult Education in Art and Culture </vt:lpstr>
      <vt:lpstr>Musisk Oplysnings Forbund – DK/  National Association of  Adult Education in Art and Culture</vt:lpstr>
      <vt:lpstr>Musisk Oplysnings Forbund – DK/  National Association of  Adult Education in Art and Culture</vt:lpstr>
      <vt:lpstr>Musisk Oplysnings Forbund – DK/  National Association of  Adult Education in Art and Culture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Musisk Oplysnings Forbund – DK</dc:title>
  <dc:creator>Bente von Schindel</dc:creator>
  <cp:lastModifiedBy>Kulturelle Samråd i Danmark</cp:lastModifiedBy>
  <cp:revision>65</cp:revision>
  <dcterms:created xsi:type="dcterms:W3CDTF">2016-09-11T14:18:18Z</dcterms:created>
  <dcterms:modified xsi:type="dcterms:W3CDTF">2019-10-10T08:06:35Z</dcterms:modified>
</cp:coreProperties>
</file>